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Prata"/>
      <p:regular r:id="rId13"/>
    </p:embeddedFont>
    <p:embeddedFont>
      <p:font typeface="Lexend Deca Light"/>
      <p:regular r:id="rId14"/>
      <p:bold r:id="rId15"/>
    </p:embeddedFont>
    <p:embeddedFont>
      <p:font typeface="Hind"/>
      <p:regular r:id="rId16"/>
      <p:bold r:id="rId17"/>
    </p:embeddedFont>
    <p:embeddedFont>
      <p:font typeface="Arya"/>
      <p:regular r:id="rId18"/>
      <p:bold r:id="rId19"/>
    </p:embeddedFont>
    <p:embeddedFont>
      <p:font typeface="Lexend Deca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exendDeca-regular.fntdata"/><Relationship Id="rId21" Type="http://schemas.openxmlformats.org/officeDocument/2006/relationships/font" Target="fonts/LexendDeca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rata-regular.fntdata"/><Relationship Id="rId12" Type="http://schemas.openxmlformats.org/officeDocument/2006/relationships/slide" Target="slides/slide8.xml"/><Relationship Id="rId15" Type="http://schemas.openxmlformats.org/officeDocument/2006/relationships/font" Target="fonts/LexendDecaLight-bold.fntdata"/><Relationship Id="rId14" Type="http://schemas.openxmlformats.org/officeDocument/2006/relationships/font" Target="fonts/LexendDecaLight-regular.fntdata"/><Relationship Id="rId17" Type="http://schemas.openxmlformats.org/officeDocument/2006/relationships/font" Target="fonts/Hind-bold.fntdata"/><Relationship Id="rId16" Type="http://schemas.openxmlformats.org/officeDocument/2006/relationships/font" Target="fonts/Hind-regular.fntdata"/><Relationship Id="rId19" Type="http://schemas.openxmlformats.org/officeDocument/2006/relationships/font" Target="fonts/Arya-bold.fntdata"/><Relationship Id="rId18" Type="http://schemas.openxmlformats.org/officeDocument/2006/relationships/font" Target="fonts/Ary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6917687e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26917687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63a287d6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263a287d6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96d62f8d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d96d62f8d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6917687e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6917687e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73952474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73952474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73952474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73952474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73952474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273952474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63a287d6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263a287d6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17750" y="1766980"/>
            <a:ext cx="5908500" cy="12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Arya"/>
                <a:ea typeface="Arya"/>
                <a:cs typeface="Arya"/>
                <a:sym typeface="Ary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17750" y="3181220"/>
            <a:ext cx="5908500" cy="1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900025">
            <a:off x="-954858" y="322538"/>
            <a:ext cx="2587729" cy="5142518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592197" y="606"/>
            <a:ext cx="1551813" cy="4269321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hasCustomPrompt="1" type="title"/>
          </p:nvPr>
        </p:nvSpPr>
        <p:spPr>
          <a:xfrm>
            <a:off x="1749450" y="1186873"/>
            <a:ext cx="5645100" cy="15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1749450" y="2952838"/>
            <a:ext cx="5645100" cy="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1"/>
          <p:cNvSpPr/>
          <p:nvPr/>
        </p:nvSpPr>
        <p:spPr>
          <a:xfrm flipH="1">
            <a:off x="-4537" y="467"/>
            <a:ext cx="1194722" cy="3286899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rgbClr val="94CCC6">
              <a:alpha val="566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hasCustomPrompt="1" type="title"/>
          </p:nvPr>
        </p:nvSpPr>
        <p:spPr>
          <a:xfrm>
            <a:off x="2787450" y="1379475"/>
            <a:ext cx="1172400" cy="5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rata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3959700" y="1711275"/>
            <a:ext cx="4464300" cy="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ind"/>
              <a:buNone/>
              <a:defRPr sz="14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2" type="title"/>
          </p:nvPr>
        </p:nvSpPr>
        <p:spPr>
          <a:xfrm>
            <a:off x="3959700" y="1379475"/>
            <a:ext cx="44643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Font typeface="Prata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3" type="title"/>
          </p:nvPr>
        </p:nvSpPr>
        <p:spPr>
          <a:xfrm>
            <a:off x="2787450" y="2268000"/>
            <a:ext cx="1172400" cy="5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rata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3959700" y="2599800"/>
            <a:ext cx="4464300" cy="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ind"/>
              <a:buNone/>
              <a:defRPr sz="14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5" type="title"/>
          </p:nvPr>
        </p:nvSpPr>
        <p:spPr>
          <a:xfrm>
            <a:off x="3959700" y="2268000"/>
            <a:ext cx="44643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Font typeface="Prata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6" type="title"/>
          </p:nvPr>
        </p:nvSpPr>
        <p:spPr>
          <a:xfrm>
            <a:off x="2787450" y="3157200"/>
            <a:ext cx="1172400" cy="5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rata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3959700" y="3489000"/>
            <a:ext cx="4464300" cy="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ind"/>
              <a:buNone/>
              <a:defRPr sz="14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8" type="title"/>
          </p:nvPr>
        </p:nvSpPr>
        <p:spPr>
          <a:xfrm>
            <a:off x="3959700" y="3157200"/>
            <a:ext cx="44643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Font typeface="Prata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2787450" y="4046400"/>
            <a:ext cx="1172400" cy="5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rata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Prata"/>
              <a:buNone/>
              <a:defRPr sz="12000">
                <a:latin typeface="Prata"/>
                <a:ea typeface="Prata"/>
                <a:cs typeface="Prata"/>
                <a:sym typeface="Prata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3" type="subTitle"/>
          </p:nvPr>
        </p:nvSpPr>
        <p:spPr>
          <a:xfrm>
            <a:off x="3959700" y="4378200"/>
            <a:ext cx="4464300" cy="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ind"/>
              <a:buNone/>
              <a:defRPr sz="14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4" type="title"/>
          </p:nvPr>
        </p:nvSpPr>
        <p:spPr>
          <a:xfrm>
            <a:off x="3959700" y="4046400"/>
            <a:ext cx="44643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Font typeface="Prata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86" name="Google Shape;86;p13"/>
          <p:cNvSpPr/>
          <p:nvPr/>
        </p:nvSpPr>
        <p:spPr>
          <a:xfrm rot="-713208">
            <a:off x="7990443" y="-372225"/>
            <a:ext cx="1551763" cy="4269184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7380100" y="-337827"/>
            <a:ext cx="2176850" cy="2966000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Google Shape;88;p13"/>
          <p:cNvSpPr txBox="1"/>
          <p:nvPr>
            <p:ph idx="15"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3"/>
          <p:cNvSpPr/>
          <p:nvPr/>
        </p:nvSpPr>
        <p:spPr>
          <a:xfrm rot="-900025">
            <a:off x="-1207058" y="322538"/>
            <a:ext cx="2587729" cy="5142518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 flipH="1">
            <a:off x="-351434" y="-208405"/>
            <a:ext cx="2133325" cy="2286450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</p:sp>
      <p:sp>
        <p:nvSpPr>
          <p:cNvPr id="92" name="Google Shape;92;p14"/>
          <p:cNvSpPr txBox="1"/>
          <p:nvPr>
            <p:ph hasCustomPrompt="1" type="title"/>
          </p:nvPr>
        </p:nvSpPr>
        <p:spPr>
          <a:xfrm>
            <a:off x="3432450" y="3039080"/>
            <a:ext cx="22701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sz="4000">
                <a:latin typeface="Arya"/>
                <a:ea typeface="Arya"/>
                <a:cs typeface="Arya"/>
                <a:sym typeface="Ary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sz="4000">
                <a:latin typeface="Arya"/>
                <a:ea typeface="Arya"/>
                <a:cs typeface="Arya"/>
                <a:sym typeface="Ary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sz="4000">
                <a:latin typeface="Arya"/>
                <a:ea typeface="Arya"/>
                <a:cs typeface="Arya"/>
                <a:sym typeface="Ary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sz="4000">
                <a:latin typeface="Arya"/>
                <a:ea typeface="Arya"/>
                <a:cs typeface="Arya"/>
                <a:sym typeface="Ary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sz="4000">
                <a:latin typeface="Arya"/>
                <a:ea typeface="Arya"/>
                <a:cs typeface="Arya"/>
                <a:sym typeface="Ary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sz="4000">
                <a:latin typeface="Arya"/>
                <a:ea typeface="Arya"/>
                <a:cs typeface="Arya"/>
                <a:sym typeface="Ary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sz="4000">
                <a:latin typeface="Arya"/>
                <a:ea typeface="Arya"/>
                <a:cs typeface="Arya"/>
                <a:sym typeface="Ary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sz="4000">
                <a:latin typeface="Arya"/>
                <a:ea typeface="Arya"/>
                <a:cs typeface="Arya"/>
                <a:sym typeface="Arya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4"/>
          <p:cNvSpPr txBox="1"/>
          <p:nvPr>
            <p:ph hasCustomPrompt="1" idx="2" type="title"/>
          </p:nvPr>
        </p:nvSpPr>
        <p:spPr>
          <a:xfrm>
            <a:off x="1023924" y="3039068"/>
            <a:ext cx="22677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1023924" y="3485463"/>
            <a:ext cx="2267700" cy="4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hasCustomPrompt="1" idx="3" type="title"/>
          </p:nvPr>
        </p:nvSpPr>
        <p:spPr>
          <a:xfrm>
            <a:off x="5847876" y="3039068"/>
            <a:ext cx="22722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/>
          <p:nvPr>
            <p:ph idx="4" type="subTitle"/>
          </p:nvPr>
        </p:nvSpPr>
        <p:spPr>
          <a:xfrm>
            <a:off x="5847876" y="3485463"/>
            <a:ext cx="2272200" cy="4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hasCustomPrompt="1" idx="5" type="title"/>
          </p:nvPr>
        </p:nvSpPr>
        <p:spPr>
          <a:xfrm>
            <a:off x="2228187" y="1563225"/>
            <a:ext cx="22677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/>
          <p:nvPr>
            <p:ph idx="6" type="subTitle"/>
          </p:nvPr>
        </p:nvSpPr>
        <p:spPr>
          <a:xfrm>
            <a:off x="2228787" y="2009626"/>
            <a:ext cx="2267700" cy="4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hasCustomPrompt="1" idx="7" type="title"/>
          </p:nvPr>
        </p:nvSpPr>
        <p:spPr>
          <a:xfrm>
            <a:off x="4639113" y="1563225"/>
            <a:ext cx="22722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Arya"/>
              <a:buNone/>
              <a:defRPr b="1" sz="4000">
                <a:latin typeface="Arya"/>
                <a:ea typeface="Arya"/>
                <a:cs typeface="Arya"/>
                <a:sym typeface="Arya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4"/>
          <p:cNvSpPr txBox="1"/>
          <p:nvPr>
            <p:ph idx="8" type="subTitle"/>
          </p:nvPr>
        </p:nvSpPr>
        <p:spPr>
          <a:xfrm>
            <a:off x="4638513" y="2009626"/>
            <a:ext cx="2272200" cy="4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9"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3" type="subTitle"/>
          </p:nvPr>
        </p:nvSpPr>
        <p:spPr>
          <a:xfrm>
            <a:off x="3433650" y="3485476"/>
            <a:ext cx="2267700" cy="4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  <p:sp>
        <p:nvSpPr>
          <p:cNvPr id="103" name="Google Shape;103;p14"/>
          <p:cNvSpPr/>
          <p:nvPr/>
        </p:nvSpPr>
        <p:spPr>
          <a:xfrm flipH="1" rot="-5400000">
            <a:off x="701588" y="3640650"/>
            <a:ext cx="801265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/>
          <p:nvPr/>
        </p:nvSpPr>
        <p:spPr>
          <a:xfrm rot="1800251">
            <a:off x="-1839356" y="3686148"/>
            <a:ext cx="3425159" cy="2023489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Google Shape;105;p14"/>
          <p:cNvSpPr/>
          <p:nvPr/>
        </p:nvSpPr>
        <p:spPr>
          <a:xfrm flipH="1">
            <a:off x="8427169" y="-184800"/>
            <a:ext cx="801272" cy="4816500"/>
          </a:xfrm>
          <a:custGeom>
            <a:rect b="b" l="l" r="r" t="t"/>
            <a:pathLst>
              <a:path extrusionOk="0" h="192660" w="28296">
                <a:moveTo>
                  <a:pt x="720" y="38599"/>
                </a:moveTo>
                <a:cubicBezTo>
                  <a:pt x="103" y="68102"/>
                  <a:pt x="-411" y="153426"/>
                  <a:pt x="720" y="177378"/>
                </a:cubicBezTo>
                <a:cubicBezTo>
                  <a:pt x="1851" y="201330"/>
                  <a:pt x="4421" y="192182"/>
                  <a:pt x="7505" y="182313"/>
                </a:cubicBezTo>
                <a:cubicBezTo>
                  <a:pt x="10589" y="172444"/>
                  <a:pt x="19430" y="134820"/>
                  <a:pt x="19224" y="118166"/>
                </a:cubicBezTo>
                <a:cubicBezTo>
                  <a:pt x="19018" y="101513"/>
                  <a:pt x="5140" y="92261"/>
                  <a:pt x="6271" y="82392"/>
                </a:cubicBezTo>
                <a:cubicBezTo>
                  <a:pt x="7402" y="72523"/>
                  <a:pt x="22822" y="68823"/>
                  <a:pt x="26009" y="58954"/>
                </a:cubicBezTo>
                <a:cubicBezTo>
                  <a:pt x="29196" y="49085"/>
                  <a:pt x="28990" y="32945"/>
                  <a:pt x="25392" y="23179"/>
                </a:cubicBezTo>
                <a:cubicBezTo>
                  <a:pt x="21794" y="13413"/>
                  <a:pt x="8533" y="-2212"/>
                  <a:pt x="4421" y="358"/>
                </a:cubicBezTo>
                <a:cubicBezTo>
                  <a:pt x="309" y="2928"/>
                  <a:pt x="1337" y="9096"/>
                  <a:pt x="720" y="38599"/>
                </a:cubicBezTo>
                <a:close/>
              </a:path>
            </a:pathLst>
          </a:custGeom>
          <a:solidFill>
            <a:srgbClr val="94CCC6">
              <a:alpha val="56699"/>
            </a:srgbClr>
          </a:solidFill>
          <a:ln>
            <a:noFill/>
          </a:ln>
        </p:spPr>
      </p:sp>
      <p:sp>
        <p:nvSpPr>
          <p:cNvPr id="106" name="Google Shape;106;p14"/>
          <p:cNvSpPr/>
          <p:nvPr/>
        </p:nvSpPr>
        <p:spPr>
          <a:xfrm rot="-5400000">
            <a:off x="7290750" y="1158688"/>
            <a:ext cx="4689554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 flipH="1">
            <a:off x="7353015" y="-170042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</p:sp>
      <p:sp>
        <p:nvSpPr>
          <p:cNvPr id="109" name="Google Shape;109;p15"/>
          <p:cNvSpPr txBox="1"/>
          <p:nvPr>
            <p:ph idx="1" type="subTitle"/>
          </p:nvPr>
        </p:nvSpPr>
        <p:spPr>
          <a:xfrm>
            <a:off x="1578489" y="1776550"/>
            <a:ext cx="5987100" cy="12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ind"/>
              <a:buNone/>
              <a:defRPr sz="23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"/>
              <a:buNone/>
              <a:defRPr sz="13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type="title"/>
          </p:nvPr>
        </p:nvSpPr>
        <p:spPr>
          <a:xfrm>
            <a:off x="1578125" y="3070850"/>
            <a:ext cx="59877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Prata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ata"/>
              <a:buNone/>
              <a:defRPr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111" name="Google Shape;111;p15"/>
          <p:cNvSpPr/>
          <p:nvPr/>
        </p:nvSpPr>
        <p:spPr>
          <a:xfrm flipH="1">
            <a:off x="5013505" y="-1298125"/>
            <a:ext cx="4698850" cy="3464375"/>
          </a:xfrm>
          <a:custGeom>
            <a:rect b="b" l="l" r="r" t="t"/>
            <a:pathLst>
              <a:path extrusionOk="0" h="138575" w="187954">
                <a:moveTo>
                  <a:pt x="0" y="138575"/>
                </a:moveTo>
                <a:cubicBezTo>
                  <a:pt x="1497" y="123612"/>
                  <a:pt x="5910" y="102980"/>
                  <a:pt x="20176" y="98224"/>
                </a:cubicBezTo>
                <a:cubicBezTo>
                  <a:pt x="49124" y="88574"/>
                  <a:pt x="85332" y="107553"/>
                  <a:pt x="111498" y="91853"/>
                </a:cubicBezTo>
                <a:cubicBezTo>
                  <a:pt x="122835" y="85050"/>
                  <a:pt x="125614" y="69254"/>
                  <a:pt x="130081" y="56810"/>
                </a:cubicBezTo>
                <a:cubicBezTo>
                  <a:pt x="133477" y="47349"/>
                  <a:pt x="137716" y="38054"/>
                  <a:pt x="143354" y="29732"/>
                </a:cubicBezTo>
                <a:cubicBezTo>
                  <a:pt x="153375" y="14940"/>
                  <a:pt x="171004" y="5650"/>
                  <a:pt x="187954" y="0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Google Shape;112;p15"/>
          <p:cNvSpPr/>
          <p:nvPr/>
        </p:nvSpPr>
        <p:spPr>
          <a:xfrm flipH="1" rot="2700000">
            <a:off x="-345678" y="-437964"/>
            <a:ext cx="2034606" cy="1955911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13" name="Google Shape;113;p15"/>
          <p:cNvSpPr/>
          <p:nvPr/>
        </p:nvSpPr>
        <p:spPr>
          <a:xfrm flipH="1">
            <a:off x="-416798" y="-337827"/>
            <a:ext cx="2176850" cy="2966000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Google Shape;114;p15"/>
          <p:cNvSpPr/>
          <p:nvPr/>
        </p:nvSpPr>
        <p:spPr>
          <a:xfrm flipH="1" rot="-4390065">
            <a:off x="-727559" y="2798935"/>
            <a:ext cx="2887207" cy="3094444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idx="1" type="subTitle"/>
          </p:nvPr>
        </p:nvSpPr>
        <p:spPr>
          <a:xfrm>
            <a:off x="729900" y="3833425"/>
            <a:ext cx="23784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2" type="subTitle"/>
          </p:nvPr>
        </p:nvSpPr>
        <p:spPr>
          <a:xfrm>
            <a:off x="3382800" y="3833425"/>
            <a:ext cx="23784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type="title"/>
          </p:nvPr>
        </p:nvSpPr>
        <p:spPr>
          <a:xfrm>
            <a:off x="729900" y="3502225"/>
            <a:ext cx="23784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3" type="title"/>
          </p:nvPr>
        </p:nvSpPr>
        <p:spPr>
          <a:xfrm>
            <a:off x="3382800" y="3502225"/>
            <a:ext cx="23784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4" type="subTitle"/>
          </p:nvPr>
        </p:nvSpPr>
        <p:spPr>
          <a:xfrm>
            <a:off x="6035800" y="3833425"/>
            <a:ext cx="23784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5" type="title"/>
          </p:nvPr>
        </p:nvSpPr>
        <p:spPr>
          <a:xfrm>
            <a:off x="6035800" y="3502225"/>
            <a:ext cx="23784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6"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16"/>
          <p:cNvSpPr/>
          <p:nvPr/>
        </p:nvSpPr>
        <p:spPr>
          <a:xfrm>
            <a:off x="8232549" y="473"/>
            <a:ext cx="918390" cy="2526659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rgbClr val="94CCC6">
              <a:alpha val="566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/>
          <p:nvPr/>
        </p:nvSpPr>
        <p:spPr>
          <a:xfrm rot="-713208">
            <a:off x="8143468" y="-868500"/>
            <a:ext cx="1551763" cy="4269184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7533125" y="-834102"/>
            <a:ext cx="2176850" cy="2966000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Google Shape;127;p17"/>
          <p:cNvSpPr txBox="1"/>
          <p:nvPr>
            <p:ph idx="1" type="subTitle"/>
          </p:nvPr>
        </p:nvSpPr>
        <p:spPr>
          <a:xfrm>
            <a:off x="3407913" y="2331003"/>
            <a:ext cx="42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1482088" y="2286000"/>
            <a:ext cx="1925400" cy="3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2" type="subTitle"/>
          </p:nvPr>
        </p:nvSpPr>
        <p:spPr>
          <a:xfrm>
            <a:off x="3407913" y="1502600"/>
            <a:ext cx="42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3" type="title"/>
          </p:nvPr>
        </p:nvSpPr>
        <p:spPr>
          <a:xfrm>
            <a:off x="1482088" y="1457596"/>
            <a:ext cx="19254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8100" rtl="0" algn="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4" type="subTitle"/>
          </p:nvPr>
        </p:nvSpPr>
        <p:spPr>
          <a:xfrm>
            <a:off x="3407913" y="3159427"/>
            <a:ext cx="42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5" type="title"/>
          </p:nvPr>
        </p:nvSpPr>
        <p:spPr>
          <a:xfrm>
            <a:off x="1482088" y="3114425"/>
            <a:ext cx="1925400" cy="3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6" type="subTitle"/>
          </p:nvPr>
        </p:nvSpPr>
        <p:spPr>
          <a:xfrm>
            <a:off x="3407913" y="3987850"/>
            <a:ext cx="42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7" type="title"/>
          </p:nvPr>
        </p:nvSpPr>
        <p:spPr>
          <a:xfrm>
            <a:off x="1482088" y="3942850"/>
            <a:ext cx="1925400" cy="3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8"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17"/>
          <p:cNvSpPr/>
          <p:nvPr/>
        </p:nvSpPr>
        <p:spPr>
          <a:xfrm rot="-2700000">
            <a:off x="8027586" y="3718099"/>
            <a:ext cx="2034606" cy="1955911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CDD2DB">
              <a:alpha val="428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idx="1" type="subTitle"/>
          </p:nvPr>
        </p:nvSpPr>
        <p:spPr>
          <a:xfrm>
            <a:off x="1750625" y="1542950"/>
            <a:ext cx="5642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2" type="subTitle"/>
          </p:nvPr>
        </p:nvSpPr>
        <p:spPr>
          <a:xfrm>
            <a:off x="1210366" y="3362732"/>
            <a:ext cx="22164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3" type="subTitle"/>
          </p:nvPr>
        </p:nvSpPr>
        <p:spPr>
          <a:xfrm>
            <a:off x="3463730" y="3362713"/>
            <a:ext cx="22164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type="title"/>
          </p:nvPr>
        </p:nvSpPr>
        <p:spPr>
          <a:xfrm>
            <a:off x="1210366" y="2981879"/>
            <a:ext cx="22164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4" type="title"/>
          </p:nvPr>
        </p:nvSpPr>
        <p:spPr>
          <a:xfrm>
            <a:off x="3463732" y="2981863"/>
            <a:ext cx="22164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5" type="subTitle"/>
          </p:nvPr>
        </p:nvSpPr>
        <p:spPr>
          <a:xfrm>
            <a:off x="5717006" y="3362713"/>
            <a:ext cx="22164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6" type="title"/>
          </p:nvPr>
        </p:nvSpPr>
        <p:spPr>
          <a:xfrm>
            <a:off x="5717006" y="2981863"/>
            <a:ext cx="22164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7"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18"/>
          <p:cNvSpPr/>
          <p:nvPr/>
        </p:nvSpPr>
        <p:spPr>
          <a:xfrm>
            <a:off x="4815600" y="4578476"/>
            <a:ext cx="3357439" cy="568993"/>
          </a:xfrm>
          <a:custGeom>
            <a:rect b="b" l="l" r="r" t="t"/>
            <a:pathLst>
              <a:path extrusionOk="0" h="38426" w="164399">
                <a:moveTo>
                  <a:pt x="75488" y="0"/>
                </a:moveTo>
                <a:cubicBezTo>
                  <a:pt x="71476" y="0"/>
                  <a:pt x="67460" y="153"/>
                  <a:pt x="63451" y="460"/>
                </a:cubicBezTo>
                <a:cubicBezTo>
                  <a:pt x="60021" y="721"/>
                  <a:pt x="56644" y="1420"/>
                  <a:pt x="53417" y="2537"/>
                </a:cubicBezTo>
                <a:lnTo>
                  <a:pt x="37731" y="7962"/>
                </a:lnTo>
                <a:cubicBezTo>
                  <a:pt x="29054" y="11402"/>
                  <a:pt x="21189" y="16414"/>
                  <a:pt x="14591" y="22711"/>
                </a:cubicBezTo>
                <a:lnTo>
                  <a:pt x="5911" y="31619"/>
                </a:lnTo>
                <a:cubicBezTo>
                  <a:pt x="3801" y="33783"/>
                  <a:pt x="1828" y="36057"/>
                  <a:pt x="0" y="38426"/>
                </a:cubicBezTo>
                <a:lnTo>
                  <a:pt x="164399" y="38426"/>
                </a:lnTo>
                <a:lnTo>
                  <a:pt x="164166" y="37534"/>
                </a:lnTo>
                <a:cubicBezTo>
                  <a:pt x="161250" y="26320"/>
                  <a:pt x="152404" y="17279"/>
                  <a:pt x="140725" y="13578"/>
                </a:cubicBezTo>
                <a:lnTo>
                  <a:pt x="109832" y="3789"/>
                </a:lnTo>
                <a:cubicBezTo>
                  <a:pt x="98569" y="1269"/>
                  <a:pt x="87042" y="0"/>
                  <a:pt x="754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 flipH="1" rot="-5400000">
            <a:off x="-1344814" y="3065559"/>
            <a:ext cx="3422759" cy="733135"/>
          </a:xfrm>
          <a:custGeom>
            <a:rect b="b" l="l" r="r" t="t"/>
            <a:pathLst>
              <a:path extrusionOk="0" h="47583" w="125078">
                <a:moveTo>
                  <a:pt x="1" y="1"/>
                </a:moveTo>
                <a:lnTo>
                  <a:pt x="15969" y="20666"/>
                </a:lnTo>
                <a:lnTo>
                  <a:pt x="26425" y="33824"/>
                </a:lnTo>
                <a:cubicBezTo>
                  <a:pt x="29868" y="38156"/>
                  <a:pt x="34719" y="41705"/>
                  <a:pt x="40489" y="44119"/>
                </a:cubicBezTo>
                <a:lnTo>
                  <a:pt x="40492" y="44119"/>
                </a:lnTo>
                <a:cubicBezTo>
                  <a:pt x="45967" y="46409"/>
                  <a:pt x="52049" y="47583"/>
                  <a:pt x="58181" y="47583"/>
                </a:cubicBezTo>
                <a:cubicBezTo>
                  <a:pt x="60945" y="47583"/>
                  <a:pt x="63719" y="47344"/>
                  <a:pt x="66451" y="46862"/>
                </a:cubicBezTo>
                <a:cubicBezTo>
                  <a:pt x="75352" y="45292"/>
                  <a:pt x="83690" y="42175"/>
                  <a:pt x="90756" y="37691"/>
                </a:cubicBezTo>
                <a:cubicBezTo>
                  <a:pt x="90960" y="37563"/>
                  <a:pt x="91161" y="37433"/>
                  <a:pt x="91363" y="37302"/>
                </a:cubicBezTo>
                <a:cubicBezTo>
                  <a:pt x="99099" y="32305"/>
                  <a:pt x="105515" y="26190"/>
                  <a:pt x="110562" y="19430"/>
                </a:cubicBezTo>
                <a:lnTo>
                  <a:pt x="125077" y="1"/>
                </a:ln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 flipH="1" rot="5400000">
            <a:off x="-1708162" y="3067120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9" name="Google Shape;149;p18"/>
          <p:cNvSpPr/>
          <p:nvPr/>
        </p:nvSpPr>
        <p:spPr>
          <a:xfrm flipH="1">
            <a:off x="5728853" y="4765078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0" name="Google Shape;150;p18"/>
          <p:cNvSpPr/>
          <p:nvPr/>
        </p:nvSpPr>
        <p:spPr>
          <a:xfrm>
            <a:off x="8357574" y="313"/>
            <a:ext cx="801265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_1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/>
          <p:nvPr/>
        </p:nvSpPr>
        <p:spPr>
          <a:xfrm flipH="1" rot="-9900086">
            <a:off x="-1226816" y="-803847"/>
            <a:ext cx="2198382" cy="5119151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rgbClr val="CDD2DB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 rot="5400000">
            <a:off x="-1317284" y="-577457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4" name="Google Shape;154;p19"/>
          <p:cNvSpPr txBox="1"/>
          <p:nvPr>
            <p:ph idx="1" type="subTitle"/>
          </p:nvPr>
        </p:nvSpPr>
        <p:spPr>
          <a:xfrm>
            <a:off x="1215563" y="1611422"/>
            <a:ext cx="32313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type="title"/>
          </p:nvPr>
        </p:nvSpPr>
        <p:spPr>
          <a:xfrm>
            <a:off x="1215563" y="2289175"/>
            <a:ext cx="32313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2" type="subTitle"/>
          </p:nvPr>
        </p:nvSpPr>
        <p:spPr>
          <a:xfrm>
            <a:off x="1215713" y="3293225"/>
            <a:ext cx="32310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3" type="title"/>
          </p:nvPr>
        </p:nvSpPr>
        <p:spPr>
          <a:xfrm>
            <a:off x="1215713" y="3970925"/>
            <a:ext cx="32310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19"/>
          <p:cNvSpPr txBox="1"/>
          <p:nvPr>
            <p:ph idx="4" type="subTitle"/>
          </p:nvPr>
        </p:nvSpPr>
        <p:spPr>
          <a:xfrm>
            <a:off x="4697114" y="1611422"/>
            <a:ext cx="32313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9"/>
          <p:cNvSpPr txBox="1"/>
          <p:nvPr>
            <p:ph idx="5" type="title"/>
          </p:nvPr>
        </p:nvSpPr>
        <p:spPr>
          <a:xfrm>
            <a:off x="4697114" y="2289175"/>
            <a:ext cx="32313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6" type="subTitle"/>
          </p:nvPr>
        </p:nvSpPr>
        <p:spPr>
          <a:xfrm>
            <a:off x="4697114" y="3293225"/>
            <a:ext cx="32313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7" type="title"/>
          </p:nvPr>
        </p:nvSpPr>
        <p:spPr>
          <a:xfrm>
            <a:off x="4697114" y="3970925"/>
            <a:ext cx="32313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idx="8"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19"/>
          <p:cNvSpPr/>
          <p:nvPr/>
        </p:nvSpPr>
        <p:spPr>
          <a:xfrm flipH="1">
            <a:off x="7778963" y="3387185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idx="1" type="subTitle"/>
          </p:nvPr>
        </p:nvSpPr>
        <p:spPr>
          <a:xfrm>
            <a:off x="961243" y="2293529"/>
            <a:ext cx="19155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0"/>
          <p:cNvSpPr txBox="1"/>
          <p:nvPr>
            <p:ph idx="2" type="subTitle"/>
          </p:nvPr>
        </p:nvSpPr>
        <p:spPr>
          <a:xfrm>
            <a:off x="3614250" y="2293529"/>
            <a:ext cx="19155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0"/>
          <p:cNvSpPr txBox="1"/>
          <p:nvPr>
            <p:ph type="title"/>
          </p:nvPr>
        </p:nvSpPr>
        <p:spPr>
          <a:xfrm>
            <a:off x="961243" y="1953950"/>
            <a:ext cx="19155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idx="3" type="title"/>
          </p:nvPr>
        </p:nvSpPr>
        <p:spPr>
          <a:xfrm>
            <a:off x="3614250" y="1953950"/>
            <a:ext cx="19155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20"/>
          <p:cNvSpPr txBox="1"/>
          <p:nvPr>
            <p:ph idx="4" type="subTitle"/>
          </p:nvPr>
        </p:nvSpPr>
        <p:spPr>
          <a:xfrm>
            <a:off x="6267257" y="2293529"/>
            <a:ext cx="19155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0"/>
          <p:cNvSpPr txBox="1"/>
          <p:nvPr>
            <p:ph idx="5" type="title"/>
          </p:nvPr>
        </p:nvSpPr>
        <p:spPr>
          <a:xfrm>
            <a:off x="6267257" y="1953950"/>
            <a:ext cx="19155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20"/>
          <p:cNvSpPr txBox="1"/>
          <p:nvPr>
            <p:ph idx="6" type="subTitle"/>
          </p:nvPr>
        </p:nvSpPr>
        <p:spPr>
          <a:xfrm>
            <a:off x="961243" y="3887791"/>
            <a:ext cx="19155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7" type="subTitle"/>
          </p:nvPr>
        </p:nvSpPr>
        <p:spPr>
          <a:xfrm>
            <a:off x="3614250" y="3887791"/>
            <a:ext cx="19155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0"/>
          <p:cNvSpPr txBox="1"/>
          <p:nvPr>
            <p:ph idx="8" type="title"/>
          </p:nvPr>
        </p:nvSpPr>
        <p:spPr>
          <a:xfrm>
            <a:off x="961243" y="3547850"/>
            <a:ext cx="19155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20"/>
          <p:cNvSpPr txBox="1"/>
          <p:nvPr>
            <p:ph idx="9" type="title"/>
          </p:nvPr>
        </p:nvSpPr>
        <p:spPr>
          <a:xfrm>
            <a:off x="3614250" y="3547850"/>
            <a:ext cx="19155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3" type="subTitle"/>
          </p:nvPr>
        </p:nvSpPr>
        <p:spPr>
          <a:xfrm>
            <a:off x="6267257" y="3887791"/>
            <a:ext cx="19155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0"/>
          <p:cNvSpPr txBox="1"/>
          <p:nvPr>
            <p:ph idx="14" type="title"/>
          </p:nvPr>
        </p:nvSpPr>
        <p:spPr>
          <a:xfrm>
            <a:off x="6267257" y="3547850"/>
            <a:ext cx="19155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0"/>
          <p:cNvSpPr txBox="1"/>
          <p:nvPr>
            <p:ph idx="15"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20"/>
          <p:cNvSpPr/>
          <p:nvPr/>
        </p:nvSpPr>
        <p:spPr>
          <a:xfrm>
            <a:off x="4815600" y="4578476"/>
            <a:ext cx="3357439" cy="568993"/>
          </a:xfrm>
          <a:custGeom>
            <a:rect b="b" l="l" r="r" t="t"/>
            <a:pathLst>
              <a:path extrusionOk="0" h="38426" w="164399">
                <a:moveTo>
                  <a:pt x="75488" y="0"/>
                </a:moveTo>
                <a:cubicBezTo>
                  <a:pt x="71476" y="0"/>
                  <a:pt x="67460" y="153"/>
                  <a:pt x="63451" y="460"/>
                </a:cubicBezTo>
                <a:cubicBezTo>
                  <a:pt x="60021" y="721"/>
                  <a:pt x="56644" y="1420"/>
                  <a:pt x="53417" y="2537"/>
                </a:cubicBezTo>
                <a:lnTo>
                  <a:pt x="37731" y="7962"/>
                </a:lnTo>
                <a:cubicBezTo>
                  <a:pt x="29054" y="11402"/>
                  <a:pt x="21189" y="16414"/>
                  <a:pt x="14591" y="22711"/>
                </a:cubicBezTo>
                <a:lnTo>
                  <a:pt x="5911" y="31619"/>
                </a:lnTo>
                <a:cubicBezTo>
                  <a:pt x="3801" y="33783"/>
                  <a:pt x="1828" y="36057"/>
                  <a:pt x="0" y="38426"/>
                </a:cubicBezTo>
                <a:lnTo>
                  <a:pt x="164399" y="38426"/>
                </a:lnTo>
                <a:lnTo>
                  <a:pt x="164166" y="37534"/>
                </a:lnTo>
                <a:cubicBezTo>
                  <a:pt x="161250" y="26320"/>
                  <a:pt x="152404" y="17279"/>
                  <a:pt x="140725" y="13578"/>
                </a:cubicBezTo>
                <a:lnTo>
                  <a:pt x="109832" y="3789"/>
                </a:lnTo>
                <a:cubicBezTo>
                  <a:pt x="98569" y="1269"/>
                  <a:pt x="87042" y="0"/>
                  <a:pt x="754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"/>
          <p:cNvSpPr/>
          <p:nvPr/>
        </p:nvSpPr>
        <p:spPr>
          <a:xfrm flipH="1" rot="-5400000">
            <a:off x="-1344814" y="1345134"/>
            <a:ext cx="3422759" cy="733135"/>
          </a:xfrm>
          <a:custGeom>
            <a:rect b="b" l="l" r="r" t="t"/>
            <a:pathLst>
              <a:path extrusionOk="0" h="47583" w="125078">
                <a:moveTo>
                  <a:pt x="1" y="1"/>
                </a:moveTo>
                <a:lnTo>
                  <a:pt x="15969" y="20666"/>
                </a:lnTo>
                <a:lnTo>
                  <a:pt x="26425" y="33824"/>
                </a:lnTo>
                <a:cubicBezTo>
                  <a:pt x="29868" y="38156"/>
                  <a:pt x="34719" y="41705"/>
                  <a:pt x="40489" y="44119"/>
                </a:cubicBezTo>
                <a:lnTo>
                  <a:pt x="40492" y="44119"/>
                </a:lnTo>
                <a:cubicBezTo>
                  <a:pt x="45967" y="46409"/>
                  <a:pt x="52049" y="47583"/>
                  <a:pt x="58181" y="47583"/>
                </a:cubicBezTo>
                <a:cubicBezTo>
                  <a:pt x="60945" y="47583"/>
                  <a:pt x="63719" y="47344"/>
                  <a:pt x="66451" y="46862"/>
                </a:cubicBezTo>
                <a:cubicBezTo>
                  <a:pt x="75352" y="45292"/>
                  <a:pt x="83690" y="42175"/>
                  <a:pt x="90756" y="37691"/>
                </a:cubicBezTo>
                <a:cubicBezTo>
                  <a:pt x="90960" y="37563"/>
                  <a:pt x="91161" y="37433"/>
                  <a:pt x="91363" y="37302"/>
                </a:cubicBezTo>
                <a:cubicBezTo>
                  <a:pt x="99099" y="32305"/>
                  <a:pt x="105515" y="26190"/>
                  <a:pt x="110562" y="19430"/>
                </a:cubicBezTo>
                <a:lnTo>
                  <a:pt x="12507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 flipH="1" rot="5400000">
            <a:off x="-1708162" y="1346695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Google Shape;181;p20"/>
          <p:cNvSpPr/>
          <p:nvPr/>
        </p:nvSpPr>
        <p:spPr>
          <a:xfrm flipH="1" rot="2262730">
            <a:off x="5173720" y="5108090"/>
            <a:ext cx="3314902" cy="1326136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" name="Google Shape;182;p20"/>
          <p:cNvSpPr/>
          <p:nvPr/>
        </p:nvSpPr>
        <p:spPr>
          <a:xfrm>
            <a:off x="8357574" y="313"/>
            <a:ext cx="801265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3780983" y="4259925"/>
            <a:ext cx="5243917" cy="883222"/>
          </a:xfrm>
          <a:custGeom>
            <a:rect b="b" l="l" r="r" t="t"/>
            <a:pathLst>
              <a:path extrusionOk="0" h="38426" w="164399">
                <a:moveTo>
                  <a:pt x="75488" y="0"/>
                </a:moveTo>
                <a:cubicBezTo>
                  <a:pt x="71476" y="0"/>
                  <a:pt x="67460" y="153"/>
                  <a:pt x="63451" y="460"/>
                </a:cubicBezTo>
                <a:cubicBezTo>
                  <a:pt x="60021" y="721"/>
                  <a:pt x="56644" y="1420"/>
                  <a:pt x="53417" y="2537"/>
                </a:cubicBezTo>
                <a:lnTo>
                  <a:pt x="37731" y="7962"/>
                </a:lnTo>
                <a:cubicBezTo>
                  <a:pt x="29054" y="11402"/>
                  <a:pt x="21189" y="16414"/>
                  <a:pt x="14591" y="22711"/>
                </a:cubicBezTo>
                <a:lnTo>
                  <a:pt x="5911" y="31619"/>
                </a:lnTo>
                <a:cubicBezTo>
                  <a:pt x="3801" y="33783"/>
                  <a:pt x="1828" y="36057"/>
                  <a:pt x="0" y="38426"/>
                </a:cubicBezTo>
                <a:lnTo>
                  <a:pt x="164399" y="38426"/>
                </a:lnTo>
                <a:lnTo>
                  <a:pt x="164166" y="37534"/>
                </a:lnTo>
                <a:cubicBezTo>
                  <a:pt x="161250" y="26320"/>
                  <a:pt x="152404" y="17279"/>
                  <a:pt x="140725" y="13578"/>
                </a:cubicBezTo>
                <a:lnTo>
                  <a:pt x="109832" y="3789"/>
                </a:lnTo>
                <a:cubicBezTo>
                  <a:pt x="98569" y="1269"/>
                  <a:pt x="87042" y="0"/>
                  <a:pt x="75488" y="0"/>
                </a:cubicBez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3769413" y="1476862"/>
            <a:ext cx="3378300" cy="14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769413" y="3147938"/>
            <a:ext cx="2868000" cy="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65300" y="617450"/>
            <a:ext cx="1984800" cy="11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/>
          <p:nvPr/>
        </p:nvSpPr>
        <p:spPr>
          <a:xfrm>
            <a:off x="7956275" y="467"/>
            <a:ext cx="1194722" cy="3286899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rot="-4503325">
            <a:off x="6202604" y="2867288"/>
            <a:ext cx="2807536" cy="3825321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" name="Google Shape;20;p3"/>
          <p:cNvSpPr/>
          <p:nvPr/>
        </p:nvSpPr>
        <p:spPr>
          <a:xfrm rot="-2700000">
            <a:off x="6830586" y="-791226"/>
            <a:ext cx="2034606" cy="1955911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</p:sp>
      <p:sp>
        <p:nvSpPr>
          <p:cNvPr id="21" name="Google Shape;21;p3"/>
          <p:cNvSpPr/>
          <p:nvPr/>
        </p:nvSpPr>
        <p:spPr>
          <a:xfrm>
            <a:off x="6389875" y="-269175"/>
            <a:ext cx="3569450" cy="3440700"/>
          </a:xfrm>
          <a:custGeom>
            <a:rect b="b" l="l" r="r" t="t"/>
            <a:pathLst>
              <a:path extrusionOk="0" h="137628" w="142778">
                <a:moveTo>
                  <a:pt x="0" y="0"/>
                </a:moveTo>
                <a:cubicBezTo>
                  <a:pt x="16354" y="0"/>
                  <a:pt x="35179" y="2107"/>
                  <a:pt x="47280" y="13108"/>
                </a:cubicBezTo>
                <a:cubicBezTo>
                  <a:pt x="54085" y="19295"/>
                  <a:pt x="52754" y="30725"/>
                  <a:pt x="54302" y="39791"/>
                </a:cubicBezTo>
                <a:cubicBezTo>
                  <a:pt x="55716" y="48074"/>
                  <a:pt x="58385" y="56660"/>
                  <a:pt x="63665" y="63197"/>
                </a:cubicBezTo>
                <a:cubicBezTo>
                  <a:pt x="74573" y="76702"/>
                  <a:pt x="93401" y="81499"/>
                  <a:pt x="106264" y="93157"/>
                </a:cubicBezTo>
                <a:cubicBezTo>
                  <a:pt x="114867" y="100953"/>
                  <a:pt x="118652" y="113034"/>
                  <a:pt x="126861" y="121244"/>
                </a:cubicBezTo>
                <a:cubicBezTo>
                  <a:pt x="132245" y="126628"/>
                  <a:pt x="140366" y="130406"/>
                  <a:pt x="142778" y="137628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 rot="-713208">
            <a:off x="7990443" y="-372225"/>
            <a:ext cx="1551763" cy="4269184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 txBox="1"/>
          <p:nvPr>
            <p:ph type="title"/>
          </p:nvPr>
        </p:nvSpPr>
        <p:spPr>
          <a:xfrm>
            <a:off x="835300" y="511025"/>
            <a:ext cx="74733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" name="Google Shape;186;p21"/>
          <p:cNvSpPr/>
          <p:nvPr/>
        </p:nvSpPr>
        <p:spPr>
          <a:xfrm rot="-900072">
            <a:off x="-1068072" y="1378441"/>
            <a:ext cx="2080876" cy="4135190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/>
          <p:nvPr/>
        </p:nvSpPr>
        <p:spPr>
          <a:xfrm rot="-2700000">
            <a:off x="7960961" y="3625536"/>
            <a:ext cx="2034606" cy="1955911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CDD2DB">
              <a:alpha val="42860"/>
            </a:srgbClr>
          </a:solidFill>
          <a:ln>
            <a:noFill/>
          </a:ln>
        </p:spPr>
      </p:sp>
      <p:sp>
        <p:nvSpPr>
          <p:cNvPr id="188" name="Google Shape;188;p21"/>
          <p:cNvSpPr/>
          <p:nvPr/>
        </p:nvSpPr>
        <p:spPr>
          <a:xfrm rot="3539698">
            <a:off x="-1555983" y="3276939"/>
            <a:ext cx="3314790" cy="1326091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/>
          <p:nvPr/>
        </p:nvSpPr>
        <p:spPr>
          <a:xfrm flipH="1" rot="5400000">
            <a:off x="7648745" y="-704524"/>
            <a:ext cx="801266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 flipH="1" rot="-7200251">
            <a:off x="6208453" y="-1952739"/>
            <a:ext cx="3425159" cy="2023489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Google Shape;192;p22"/>
          <p:cNvSpPr txBox="1"/>
          <p:nvPr>
            <p:ph type="title"/>
          </p:nvPr>
        </p:nvSpPr>
        <p:spPr>
          <a:xfrm>
            <a:off x="835300" y="511025"/>
            <a:ext cx="74733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22"/>
          <p:cNvSpPr/>
          <p:nvPr/>
        </p:nvSpPr>
        <p:spPr>
          <a:xfrm flipH="1" rot="-5400000">
            <a:off x="-412159" y="3567270"/>
            <a:ext cx="2133325" cy="2286450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/>
          <p:nvPr/>
        </p:nvSpPr>
        <p:spPr>
          <a:xfrm>
            <a:off x="8357574" y="313"/>
            <a:ext cx="801265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7255900" y="-234050"/>
            <a:ext cx="2621500" cy="2527850"/>
          </a:xfrm>
          <a:custGeom>
            <a:rect b="b" l="l" r="r" t="t"/>
            <a:pathLst>
              <a:path extrusionOk="0" h="101114" w="104860">
                <a:moveTo>
                  <a:pt x="0" y="0"/>
                </a:moveTo>
                <a:cubicBezTo>
                  <a:pt x="5473" y="10032"/>
                  <a:pt x="9578" y="22709"/>
                  <a:pt x="19661" y="28087"/>
                </a:cubicBezTo>
                <a:cubicBezTo>
                  <a:pt x="29479" y="33324"/>
                  <a:pt x="42689" y="32858"/>
                  <a:pt x="50557" y="40726"/>
                </a:cubicBezTo>
                <a:cubicBezTo>
                  <a:pt x="59508" y="49677"/>
                  <a:pt x="63470" y="62504"/>
                  <a:pt x="69750" y="73495"/>
                </a:cubicBezTo>
                <a:cubicBezTo>
                  <a:pt x="77138" y="86424"/>
                  <a:pt x="90733" y="96408"/>
                  <a:pt x="104860" y="101114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" name="Google Shape;197;p23"/>
          <p:cNvSpPr txBox="1"/>
          <p:nvPr>
            <p:ph type="title"/>
          </p:nvPr>
        </p:nvSpPr>
        <p:spPr>
          <a:xfrm>
            <a:off x="835300" y="511025"/>
            <a:ext cx="74733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23"/>
          <p:cNvSpPr/>
          <p:nvPr/>
        </p:nvSpPr>
        <p:spPr>
          <a:xfrm>
            <a:off x="4815600" y="4578476"/>
            <a:ext cx="3357439" cy="568993"/>
          </a:xfrm>
          <a:custGeom>
            <a:rect b="b" l="l" r="r" t="t"/>
            <a:pathLst>
              <a:path extrusionOk="0" h="38426" w="164399">
                <a:moveTo>
                  <a:pt x="75488" y="0"/>
                </a:moveTo>
                <a:cubicBezTo>
                  <a:pt x="71476" y="0"/>
                  <a:pt x="67460" y="153"/>
                  <a:pt x="63451" y="460"/>
                </a:cubicBezTo>
                <a:cubicBezTo>
                  <a:pt x="60021" y="721"/>
                  <a:pt x="56644" y="1420"/>
                  <a:pt x="53417" y="2537"/>
                </a:cubicBezTo>
                <a:lnTo>
                  <a:pt x="37731" y="7962"/>
                </a:lnTo>
                <a:cubicBezTo>
                  <a:pt x="29054" y="11402"/>
                  <a:pt x="21189" y="16414"/>
                  <a:pt x="14591" y="22711"/>
                </a:cubicBezTo>
                <a:lnTo>
                  <a:pt x="5911" y="31619"/>
                </a:lnTo>
                <a:cubicBezTo>
                  <a:pt x="3801" y="33783"/>
                  <a:pt x="1828" y="36057"/>
                  <a:pt x="0" y="38426"/>
                </a:cubicBezTo>
                <a:lnTo>
                  <a:pt x="164399" y="38426"/>
                </a:lnTo>
                <a:lnTo>
                  <a:pt x="164166" y="37534"/>
                </a:lnTo>
                <a:cubicBezTo>
                  <a:pt x="161250" y="26320"/>
                  <a:pt x="152404" y="17279"/>
                  <a:pt x="140725" y="13578"/>
                </a:cubicBezTo>
                <a:lnTo>
                  <a:pt x="109832" y="3789"/>
                </a:lnTo>
                <a:cubicBezTo>
                  <a:pt x="98569" y="1269"/>
                  <a:pt x="87042" y="0"/>
                  <a:pt x="75488" y="0"/>
                </a:cubicBez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 flipH="1" rot="-5400000">
            <a:off x="-1344814" y="3065559"/>
            <a:ext cx="3422759" cy="733135"/>
          </a:xfrm>
          <a:custGeom>
            <a:rect b="b" l="l" r="r" t="t"/>
            <a:pathLst>
              <a:path extrusionOk="0" h="47583" w="125078">
                <a:moveTo>
                  <a:pt x="1" y="1"/>
                </a:moveTo>
                <a:lnTo>
                  <a:pt x="15969" y="20666"/>
                </a:lnTo>
                <a:lnTo>
                  <a:pt x="26425" y="33824"/>
                </a:lnTo>
                <a:cubicBezTo>
                  <a:pt x="29868" y="38156"/>
                  <a:pt x="34719" y="41705"/>
                  <a:pt x="40489" y="44119"/>
                </a:cubicBezTo>
                <a:lnTo>
                  <a:pt x="40492" y="44119"/>
                </a:lnTo>
                <a:cubicBezTo>
                  <a:pt x="45967" y="46409"/>
                  <a:pt x="52049" y="47583"/>
                  <a:pt x="58181" y="47583"/>
                </a:cubicBezTo>
                <a:cubicBezTo>
                  <a:pt x="60945" y="47583"/>
                  <a:pt x="63719" y="47344"/>
                  <a:pt x="66451" y="46862"/>
                </a:cubicBezTo>
                <a:cubicBezTo>
                  <a:pt x="75352" y="45292"/>
                  <a:pt x="83690" y="42175"/>
                  <a:pt x="90756" y="37691"/>
                </a:cubicBezTo>
                <a:cubicBezTo>
                  <a:pt x="90960" y="37563"/>
                  <a:pt x="91161" y="37433"/>
                  <a:pt x="91363" y="37302"/>
                </a:cubicBezTo>
                <a:cubicBezTo>
                  <a:pt x="99099" y="32305"/>
                  <a:pt x="105515" y="26190"/>
                  <a:pt x="110562" y="19430"/>
                </a:cubicBezTo>
                <a:lnTo>
                  <a:pt x="125077" y="1"/>
                </a:ln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 flipH="1" rot="3364580">
            <a:off x="-1290918" y="4199895"/>
            <a:ext cx="3314947" cy="1326154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Google Shape;201;p23"/>
          <p:cNvSpPr/>
          <p:nvPr/>
        </p:nvSpPr>
        <p:spPr>
          <a:xfrm flipH="1" rot="2262730">
            <a:off x="6929170" y="5108090"/>
            <a:ext cx="3314902" cy="1326136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7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/>
          <p:nvPr/>
        </p:nvSpPr>
        <p:spPr>
          <a:xfrm>
            <a:off x="7351998" y="-208405"/>
            <a:ext cx="2133325" cy="2286450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</p:sp>
      <p:sp>
        <p:nvSpPr>
          <p:cNvPr id="204" name="Google Shape;204;p24"/>
          <p:cNvSpPr txBox="1"/>
          <p:nvPr>
            <p:ph type="title"/>
          </p:nvPr>
        </p:nvSpPr>
        <p:spPr>
          <a:xfrm>
            <a:off x="835300" y="511025"/>
            <a:ext cx="74733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24"/>
          <p:cNvSpPr/>
          <p:nvPr/>
        </p:nvSpPr>
        <p:spPr>
          <a:xfrm>
            <a:off x="-94552" y="-184800"/>
            <a:ext cx="801272" cy="4816500"/>
          </a:xfrm>
          <a:custGeom>
            <a:rect b="b" l="l" r="r" t="t"/>
            <a:pathLst>
              <a:path extrusionOk="0" h="192660" w="28296">
                <a:moveTo>
                  <a:pt x="720" y="38599"/>
                </a:moveTo>
                <a:cubicBezTo>
                  <a:pt x="103" y="68102"/>
                  <a:pt x="-411" y="153426"/>
                  <a:pt x="720" y="177378"/>
                </a:cubicBezTo>
                <a:cubicBezTo>
                  <a:pt x="1851" y="201330"/>
                  <a:pt x="4421" y="192182"/>
                  <a:pt x="7505" y="182313"/>
                </a:cubicBezTo>
                <a:cubicBezTo>
                  <a:pt x="10589" y="172444"/>
                  <a:pt x="19430" y="134820"/>
                  <a:pt x="19224" y="118166"/>
                </a:cubicBezTo>
                <a:cubicBezTo>
                  <a:pt x="19018" y="101513"/>
                  <a:pt x="5140" y="92261"/>
                  <a:pt x="6271" y="82392"/>
                </a:cubicBezTo>
                <a:cubicBezTo>
                  <a:pt x="7402" y="72523"/>
                  <a:pt x="22822" y="68823"/>
                  <a:pt x="26009" y="58954"/>
                </a:cubicBezTo>
                <a:cubicBezTo>
                  <a:pt x="29196" y="49085"/>
                  <a:pt x="28990" y="32945"/>
                  <a:pt x="25392" y="23179"/>
                </a:cubicBezTo>
                <a:cubicBezTo>
                  <a:pt x="21794" y="13413"/>
                  <a:pt x="8533" y="-2212"/>
                  <a:pt x="4421" y="358"/>
                </a:cubicBezTo>
                <a:cubicBezTo>
                  <a:pt x="309" y="2928"/>
                  <a:pt x="1337" y="9096"/>
                  <a:pt x="720" y="38599"/>
                </a:cubicBezTo>
                <a:close/>
              </a:path>
            </a:pathLst>
          </a:custGeom>
          <a:solidFill>
            <a:srgbClr val="94CCC6">
              <a:alpha val="56699"/>
            </a:srgbClr>
          </a:solidFill>
          <a:ln>
            <a:noFill/>
          </a:ln>
        </p:spPr>
      </p:sp>
      <p:sp>
        <p:nvSpPr>
          <p:cNvPr id="206" name="Google Shape;206;p24"/>
          <p:cNvSpPr/>
          <p:nvPr/>
        </p:nvSpPr>
        <p:spPr>
          <a:xfrm flipH="1" rot="5400000">
            <a:off x="-2846414" y="1158688"/>
            <a:ext cx="4689554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7_1_1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/>
          <p:nvPr/>
        </p:nvSpPr>
        <p:spPr>
          <a:xfrm flipH="1" rot="5400000">
            <a:off x="7648745" y="-704524"/>
            <a:ext cx="801266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 flipH="1" rot="-7200251">
            <a:off x="6208453" y="-1952739"/>
            <a:ext cx="3425159" cy="2023489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" name="Google Shape;210;p25"/>
          <p:cNvSpPr txBox="1"/>
          <p:nvPr>
            <p:ph type="title"/>
          </p:nvPr>
        </p:nvSpPr>
        <p:spPr>
          <a:xfrm>
            <a:off x="835300" y="511025"/>
            <a:ext cx="74733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1" name="Google Shape;211;p25"/>
          <p:cNvSpPr/>
          <p:nvPr/>
        </p:nvSpPr>
        <p:spPr>
          <a:xfrm flipH="1" rot="-5400000">
            <a:off x="-151209" y="3361245"/>
            <a:ext cx="2133325" cy="2286450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7_1_1_1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/>
          <p:nvPr/>
        </p:nvSpPr>
        <p:spPr>
          <a:xfrm flipH="1" rot="-9900086">
            <a:off x="-1226816" y="-803847"/>
            <a:ext cx="2198382" cy="5119151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rgbClr val="94CCC6">
              <a:alpha val="566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6"/>
          <p:cNvSpPr/>
          <p:nvPr/>
        </p:nvSpPr>
        <p:spPr>
          <a:xfrm rot="5400000">
            <a:off x="-1317284" y="-577457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" name="Google Shape;215;p26"/>
          <p:cNvSpPr txBox="1"/>
          <p:nvPr>
            <p:ph type="title"/>
          </p:nvPr>
        </p:nvSpPr>
        <p:spPr>
          <a:xfrm>
            <a:off x="835300" y="511025"/>
            <a:ext cx="74733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26"/>
          <p:cNvSpPr/>
          <p:nvPr/>
        </p:nvSpPr>
        <p:spPr>
          <a:xfrm flipH="1">
            <a:off x="7778963" y="3387185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7_1_1_1_1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835300" y="511025"/>
            <a:ext cx="74733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27"/>
          <p:cNvSpPr/>
          <p:nvPr/>
        </p:nvSpPr>
        <p:spPr>
          <a:xfrm flipH="1" rot="-9900086">
            <a:off x="-1333366" y="-1874397"/>
            <a:ext cx="2198382" cy="5119151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8357574" y="313"/>
            <a:ext cx="801265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7_1_1_1_1_1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/>
          <p:nvPr/>
        </p:nvSpPr>
        <p:spPr>
          <a:xfrm rot="-736882">
            <a:off x="8630103" y="-678446"/>
            <a:ext cx="1551812" cy="4269318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/>
          <p:nvPr/>
        </p:nvSpPr>
        <p:spPr>
          <a:xfrm rot="-3523397">
            <a:off x="7105935" y="-907260"/>
            <a:ext cx="2034635" cy="1955933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</p:sp>
      <p:sp>
        <p:nvSpPr>
          <p:cNvPr id="224" name="Google Shape;224;p28"/>
          <p:cNvSpPr txBox="1"/>
          <p:nvPr>
            <p:ph type="title"/>
          </p:nvPr>
        </p:nvSpPr>
        <p:spPr>
          <a:xfrm>
            <a:off x="719925" y="511025"/>
            <a:ext cx="74733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7_1_1_1_1_1_1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/>
          <p:nvPr/>
        </p:nvSpPr>
        <p:spPr>
          <a:xfrm rot="-5400000">
            <a:off x="704219" y="-704524"/>
            <a:ext cx="801266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 txBox="1"/>
          <p:nvPr>
            <p:ph type="title"/>
          </p:nvPr>
        </p:nvSpPr>
        <p:spPr>
          <a:xfrm>
            <a:off x="835300" y="511025"/>
            <a:ext cx="74733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29"/>
          <p:cNvSpPr/>
          <p:nvPr/>
        </p:nvSpPr>
        <p:spPr>
          <a:xfrm rot="5400000">
            <a:off x="7172113" y="3361245"/>
            <a:ext cx="2133325" cy="2286450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rgbClr val="CDD2DB">
              <a:alpha val="42860"/>
            </a:srgbClr>
          </a:solidFill>
          <a:ln>
            <a:noFill/>
          </a:ln>
        </p:spPr>
      </p:sp>
      <p:sp>
        <p:nvSpPr>
          <p:cNvPr id="229" name="Google Shape;229;p29"/>
          <p:cNvSpPr/>
          <p:nvPr/>
        </p:nvSpPr>
        <p:spPr>
          <a:xfrm rot="7200251">
            <a:off x="6985217" y="-1952739"/>
            <a:ext cx="3425159" cy="2023489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7_1_1_1_1_1_1_1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/>
          <p:nvPr/>
        </p:nvSpPr>
        <p:spPr>
          <a:xfrm flipH="1">
            <a:off x="-681059" y="-458055"/>
            <a:ext cx="2133325" cy="2286450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</p:sp>
      <p:sp>
        <p:nvSpPr>
          <p:cNvPr id="232" name="Google Shape;232;p30"/>
          <p:cNvSpPr/>
          <p:nvPr/>
        </p:nvSpPr>
        <p:spPr>
          <a:xfrm flipH="1" rot="-5400000">
            <a:off x="701575" y="3640650"/>
            <a:ext cx="801265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/>
          <p:nvPr/>
        </p:nvSpPr>
        <p:spPr>
          <a:xfrm flipH="1">
            <a:off x="8427169" y="-184800"/>
            <a:ext cx="801272" cy="4816500"/>
          </a:xfrm>
          <a:custGeom>
            <a:rect b="b" l="l" r="r" t="t"/>
            <a:pathLst>
              <a:path extrusionOk="0" h="192660" w="28296">
                <a:moveTo>
                  <a:pt x="720" y="38599"/>
                </a:moveTo>
                <a:cubicBezTo>
                  <a:pt x="103" y="68102"/>
                  <a:pt x="-411" y="153426"/>
                  <a:pt x="720" y="177378"/>
                </a:cubicBezTo>
                <a:cubicBezTo>
                  <a:pt x="1851" y="201330"/>
                  <a:pt x="4421" y="192182"/>
                  <a:pt x="7505" y="182313"/>
                </a:cubicBezTo>
                <a:cubicBezTo>
                  <a:pt x="10589" y="172444"/>
                  <a:pt x="19430" y="134820"/>
                  <a:pt x="19224" y="118166"/>
                </a:cubicBezTo>
                <a:cubicBezTo>
                  <a:pt x="19018" y="101513"/>
                  <a:pt x="5140" y="92261"/>
                  <a:pt x="6271" y="82392"/>
                </a:cubicBezTo>
                <a:cubicBezTo>
                  <a:pt x="7402" y="72523"/>
                  <a:pt x="22822" y="68823"/>
                  <a:pt x="26009" y="58954"/>
                </a:cubicBezTo>
                <a:cubicBezTo>
                  <a:pt x="29196" y="49085"/>
                  <a:pt x="28990" y="32945"/>
                  <a:pt x="25392" y="23179"/>
                </a:cubicBezTo>
                <a:cubicBezTo>
                  <a:pt x="21794" y="13413"/>
                  <a:pt x="8533" y="-2212"/>
                  <a:pt x="4421" y="358"/>
                </a:cubicBezTo>
                <a:cubicBezTo>
                  <a:pt x="309" y="2928"/>
                  <a:pt x="1337" y="9096"/>
                  <a:pt x="720" y="38599"/>
                </a:cubicBezTo>
                <a:close/>
              </a:path>
            </a:pathLst>
          </a:custGeom>
          <a:solidFill>
            <a:srgbClr val="94CCC6">
              <a:alpha val="56699"/>
            </a:srgbClr>
          </a:solidFill>
          <a:ln>
            <a:noFill/>
          </a:ln>
        </p:spPr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835300" y="511025"/>
            <a:ext cx="74733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" name="Google Shape;235;p30"/>
          <p:cNvSpPr/>
          <p:nvPr/>
        </p:nvSpPr>
        <p:spPr>
          <a:xfrm>
            <a:off x="7747368" y="3192992"/>
            <a:ext cx="2512150" cy="2657800"/>
          </a:xfrm>
          <a:custGeom>
            <a:rect b="b" l="l" r="r" t="t"/>
            <a:pathLst>
              <a:path extrusionOk="0" h="106312" w="100486">
                <a:moveTo>
                  <a:pt x="100486" y="4129"/>
                </a:moveTo>
                <a:cubicBezTo>
                  <a:pt x="84344" y="-1251"/>
                  <a:pt x="59238" y="-2981"/>
                  <a:pt x="49943" y="11271"/>
                </a:cubicBezTo>
                <a:cubicBezTo>
                  <a:pt x="40705" y="25436"/>
                  <a:pt x="48568" y="50141"/>
                  <a:pt x="34561" y="59616"/>
                </a:cubicBezTo>
                <a:cubicBezTo>
                  <a:pt x="26590" y="65008"/>
                  <a:pt x="16030" y="65336"/>
                  <a:pt x="7642" y="70054"/>
                </a:cubicBezTo>
                <a:cubicBezTo>
                  <a:pt x="5248" y="71401"/>
                  <a:pt x="1715" y="72333"/>
                  <a:pt x="1049" y="74998"/>
                </a:cubicBezTo>
                <a:cubicBezTo>
                  <a:pt x="-1483" y="85126"/>
                  <a:pt x="1599" y="95872"/>
                  <a:pt x="1599" y="106312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152475"/>
            <a:ext cx="550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/>
          <p:nvPr/>
        </p:nvSpPr>
        <p:spPr>
          <a:xfrm>
            <a:off x="7351998" y="-208405"/>
            <a:ext cx="2133325" cy="2286450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38" name="Google Shape;238;p31"/>
          <p:cNvSpPr txBox="1"/>
          <p:nvPr>
            <p:ph idx="1" type="body"/>
          </p:nvPr>
        </p:nvSpPr>
        <p:spPr>
          <a:xfrm>
            <a:off x="4246650" y="1650350"/>
            <a:ext cx="3870000" cy="23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6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31"/>
          <p:cNvSpPr txBox="1"/>
          <p:nvPr>
            <p:ph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0" name="Google Shape;240;p31"/>
          <p:cNvSpPr/>
          <p:nvPr/>
        </p:nvSpPr>
        <p:spPr>
          <a:xfrm flipH="1" rot="10800000">
            <a:off x="-94552" y="-5614"/>
            <a:ext cx="801272" cy="4816500"/>
          </a:xfrm>
          <a:custGeom>
            <a:rect b="b" l="l" r="r" t="t"/>
            <a:pathLst>
              <a:path extrusionOk="0" h="192660" w="28296">
                <a:moveTo>
                  <a:pt x="720" y="38599"/>
                </a:moveTo>
                <a:cubicBezTo>
                  <a:pt x="103" y="68102"/>
                  <a:pt x="-411" y="153426"/>
                  <a:pt x="720" y="177378"/>
                </a:cubicBezTo>
                <a:cubicBezTo>
                  <a:pt x="1851" y="201330"/>
                  <a:pt x="4421" y="192182"/>
                  <a:pt x="7505" y="182313"/>
                </a:cubicBezTo>
                <a:cubicBezTo>
                  <a:pt x="10589" y="172444"/>
                  <a:pt x="19430" y="134820"/>
                  <a:pt x="19224" y="118166"/>
                </a:cubicBezTo>
                <a:cubicBezTo>
                  <a:pt x="19018" y="101513"/>
                  <a:pt x="5140" y="92261"/>
                  <a:pt x="6271" y="82392"/>
                </a:cubicBezTo>
                <a:cubicBezTo>
                  <a:pt x="7402" y="72523"/>
                  <a:pt x="22822" y="68823"/>
                  <a:pt x="26009" y="58954"/>
                </a:cubicBezTo>
                <a:cubicBezTo>
                  <a:pt x="29196" y="49085"/>
                  <a:pt x="28990" y="32945"/>
                  <a:pt x="25392" y="23179"/>
                </a:cubicBezTo>
                <a:cubicBezTo>
                  <a:pt x="21794" y="13413"/>
                  <a:pt x="8533" y="-2212"/>
                  <a:pt x="4421" y="358"/>
                </a:cubicBezTo>
                <a:cubicBezTo>
                  <a:pt x="309" y="2928"/>
                  <a:pt x="1337" y="9096"/>
                  <a:pt x="720" y="38599"/>
                </a:cubicBez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</p:sp>
      <p:sp>
        <p:nvSpPr>
          <p:cNvPr id="241" name="Google Shape;241;p31"/>
          <p:cNvSpPr/>
          <p:nvPr/>
        </p:nvSpPr>
        <p:spPr>
          <a:xfrm rot="5400000">
            <a:off x="-2846414" y="2141273"/>
            <a:ext cx="4689554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2" name="Google Shape;242;p31"/>
          <p:cNvSpPr/>
          <p:nvPr/>
        </p:nvSpPr>
        <p:spPr>
          <a:xfrm flipH="1" rot="10800000">
            <a:off x="8357574" y="2938750"/>
            <a:ext cx="801265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rgbClr val="94CCC6">
              <a:alpha val="566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/>
          <p:nvPr/>
        </p:nvSpPr>
        <p:spPr>
          <a:xfrm flipH="1" rot="-1800251">
            <a:off x="8384311" y="2900873"/>
            <a:ext cx="3425159" cy="2023489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716775" y="2754450"/>
            <a:ext cx="3686700" cy="5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6" name="Google Shape;246;p32"/>
          <p:cNvSpPr txBox="1"/>
          <p:nvPr>
            <p:ph idx="1" type="subTitle"/>
          </p:nvPr>
        </p:nvSpPr>
        <p:spPr>
          <a:xfrm>
            <a:off x="717025" y="3451675"/>
            <a:ext cx="3686400" cy="11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  <p:sp>
        <p:nvSpPr>
          <p:cNvPr id="247" name="Google Shape;247;p32"/>
          <p:cNvSpPr/>
          <p:nvPr/>
        </p:nvSpPr>
        <p:spPr>
          <a:xfrm flipH="1" rot="2700000">
            <a:off x="-586088" y="-623101"/>
            <a:ext cx="2034606" cy="1955911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48" name="Google Shape;248;p32"/>
          <p:cNvSpPr/>
          <p:nvPr/>
        </p:nvSpPr>
        <p:spPr>
          <a:xfrm rot="4500040">
            <a:off x="-1226070" y="-234389"/>
            <a:ext cx="2176785" cy="2965911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9" name="Google Shape;249;p32"/>
          <p:cNvSpPr/>
          <p:nvPr/>
        </p:nvSpPr>
        <p:spPr>
          <a:xfrm flipH="1">
            <a:off x="2320955" y="600"/>
            <a:ext cx="3989676" cy="1225738"/>
          </a:xfrm>
          <a:custGeom>
            <a:rect b="b" l="l" r="r" t="t"/>
            <a:pathLst>
              <a:path extrusionOk="0" h="47583" w="125078">
                <a:moveTo>
                  <a:pt x="1" y="1"/>
                </a:moveTo>
                <a:lnTo>
                  <a:pt x="15969" y="20666"/>
                </a:lnTo>
                <a:lnTo>
                  <a:pt x="26425" y="33824"/>
                </a:lnTo>
                <a:cubicBezTo>
                  <a:pt x="29868" y="38156"/>
                  <a:pt x="34719" y="41705"/>
                  <a:pt x="40489" y="44119"/>
                </a:cubicBezTo>
                <a:lnTo>
                  <a:pt x="40492" y="44119"/>
                </a:lnTo>
                <a:cubicBezTo>
                  <a:pt x="45967" y="46409"/>
                  <a:pt x="52049" y="47583"/>
                  <a:pt x="58181" y="47583"/>
                </a:cubicBezTo>
                <a:cubicBezTo>
                  <a:pt x="60945" y="47583"/>
                  <a:pt x="63719" y="47344"/>
                  <a:pt x="66451" y="46862"/>
                </a:cubicBezTo>
                <a:cubicBezTo>
                  <a:pt x="75352" y="45292"/>
                  <a:pt x="83690" y="42175"/>
                  <a:pt x="90756" y="37691"/>
                </a:cubicBezTo>
                <a:cubicBezTo>
                  <a:pt x="90960" y="37563"/>
                  <a:pt x="91161" y="37433"/>
                  <a:pt x="91363" y="37302"/>
                </a:cubicBezTo>
                <a:cubicBezTo>
                  <a:pt x="99099" y="32305"/>
                  <a:pt x="105515" y="26190"/>
                  <a:pt x="110562" y="19430"/>
                </a:cubicBezTo>
                <a:lnTo>
                  <a:pt x="12507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2"/>
          <p:cNvSpPr/>
          <p:nvPr/>
        </p:nvSpPr>
        <p:spPr>
          <a:xfrm flipH="1" rot="6458352">
            <a:off x="5464375" y="-1507865"/>
            <a:ext cx="2530412" cy="2432603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CDD2DB">
              <a:alpha val="65630"/>
            </a:srgbClr>
          </a:solidFill>
          <a:ln>
            <a:noFill/>
          </a:ln>
        </p:spPr>
      </p:sp>
      <p:sp>
        <p:nvSpPr>
          <p:cNvPr id="251" name="Google Shape;251;p32"/>
          <p:cNvSpPr/>
          <p:nvPr/>
        </p:nvSpPr>
        <p:spPr>
          <a:xfrm flipH="1" rot="900007">
            <a:off x="6752819" y="370770"/>
            <a:ext cx="2957464" cy="5119151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/>
          <p:nvPr/>
        </p:nvSpPr>
        <p:spPr>
          <a:xfrm>
            <a:off x="5759392" y="4514220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1164725" y="1906600"/>
            <a:ext cx="3296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33"/>
          <p:cNvSpPr txBox="1"/>
          <p:nvPr>
            <p:ph idx="1" type="subTitle"/>
          </p:nvPr>
        </p:nvSpPr>
        <p:spPr>
          <a:xfrm>
            <a:off x="1164950" y="2382200"/>
            <a:ext cx="32955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  <p:sp>
        <p:nvSpPr>
          <p:cNvPr id="256" name="Google Shape;256;p33"/>
          <p:cNvSpPr/>
          <p:nvPr/>
        </p:nvSpPr>
        <p:spPr>
          <a:xfrm flipH="1" rot="5400000">
            <a:off x="870145" y="2789391"/>
            <a:ext cx="2417199" cy="4184166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3"/>
          <p:cNvSpPr/>
          <p:nvPr/>
        </p:nvSpPr>
        <p:spPr>
          <a:xfrm flipH="1" rot="5400000">
            <a:off x="-984721" y="-897101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58" name="Google Shape;258;p33"/>
          <p:cNvSpPr/>
          <p:nvPr/>
        </p:nvSpPr>
        <p:spPr>
          <a:xfrm rot="2855138">
            <a:off x="-1293797" y="3295958"/>
            <a:ext cx="3314937" cy="1326150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9" name="Google Shape;259;p33"/>
          <p:cNvSpPr/>
          <p:nvPr/>
        </p:nvSpPr>
        <p:spPr>
          <a:xfrm rot="-2700000">
            <a:off x="8022041" y="-623101"/>
            <a:ext cx="2034606" cy="1955911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60" name="Google Shape;260;p33"/>
          <p:cNvSpPr/>
          <p:nvPr/>
        </p:nvSpPr>
        <p:spPr>
          <a:xfrm flipH="1" rot="-4500040">
            <a:off x="8519845" y="-234389"/>
            <a:ext cx="2176785" cy="2965911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_1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/>
          <p:nvPr/>
        </p:nvSpPr>
        <p:spPr>
          <a:xfrm flipH="1" rot="-5400000">
            <a:off x="1046086" y="2923040"/>
            <a:ext cx="1194722" cy="3286899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rgbClr val="94CCC6">
              <a:alpha val="566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4"/>
          <p:cNvSpPr txBox="1"/>
          <p:nvPr>
            <p:ph type="title"/>
          </p:nvPr>
        </p:nvSpPr>
        <p:spPr>
          <a:xfrm>
            <a:off x="720000" y="1334300"/>
            <a:ext cx="3806700" cy="10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4" name="Google Shape;264;p34"/>
          <p:cNvSpPr txBox="1"/>
          <p:nvPr>
            <p:ph idx="1" type="subTitle"/>
          </p:nvPr>
        </p:nvSpPr>
        <p:spPr>
          <a:xfrm>
            <a:off x="720270" y="2410418"/>
            <a:ext cx="3806100" cy="15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  <p:sp>
        <p:nvSpPr>
          <p:cNvPr id="265" name="Google Shape;265;p34"/>
          <p:cNvSpPr txBox="1"/>
          <p:nvPr/>
        </p:nvSpPr>
        <p:spPr>
          <a:xfrm>
            <a:off x="4824200" y="3105913"/>
            <a:ext cx="360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CRÉDITOS: este modelo de apresentação foi criado pelo </a:t>
            </a:r>
            <a:r>
              <a:rPr lang="en" sz="1200" u="sng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, e inclui ícones da </a:t>
            </a:r>
            <a:r>
              <a:rPr lang="en" sz="1200" u="sng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 e infográficos e imagens da </a:t>
            </a:r>
            <a:r>
              <a:rPr lang="en" sz="1200" u="sng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266" name="Google Shape;266;p34"/>
          <p:cNvSpPr/>
          <p:nvPr/>
        </p:nvSpPr>
        <p:spPr>
          <a:xfrm flipH="1">
            <a:off x="5236030" y="4138399"/>
            <a:ext cx="4319995" cy="1004744"/>
          </a:xfrm>
          <a:custGeom>
            <a:rect b="b" l="l" r="r" t="t"/>
            <a:pathLst>
              <a:path extrusionOk="0" h="38426" w="164399">
                <a:moveTo>
                  <a:pt x="75488" y="0"/>
                </a:moveTo>
                <a:cubicBezTo>
                  <a:pt x="71476" y="0"/>
                  <a:pt x="67460" y="153"/>
                  <a:pt x="63451" y="460"/>
                </a:cubicBezTo>
                <a:cubicBezTo>
                  <a:pt x="60021" y="721"/>
                  <a:pt x="56644" y="1420"/>
                  <a:pt x="53417" y="2537"/>
                </a:cubicBezTo>
                <a:lnTo>
                  <a:pt x="37731" y="7962"/>
                </a:lnTo>
                <a:cubicBezTo>
                  <a:pt x="29054" y="11402"/>
                  <a:pt x="21189" y="16414"/>
                  <a:pt x="14591" y="22711"/>
                </a:cubicBezTo>
                <a:lnTo>
                  <a:pt x="5911" y="31619"/>
                </a:lnTo>
                <a:cubicBezTo>
                  <a:pt x="3801" y="33783"/>
                  <a:pt x="1828" y="36057"/>
                  <a:pt x="0" y="38426"/>
                </a:cubicBezTo>
                <a:lnTo>
                  <a:pt x="164399" y="38426"/>
                </a:lnTo>
                <a:lnTo>
                  <a:pt x="164166" y="37534"/>
                </a:lnTo>
                <a:cubicBezTo>
                  <a:pt x="161250" y="26320"/>
                  <a:pt x="152404" y="17279"/>
                  <a:pt x="140725" y="13578"/>
                </a:cubicBezTo>
                <a:lnTo>
                  <a:pt x="109832" y="3789"/>
                </a:lnTo>
                <a:cubicBezTo>
                  <a:pt x="98569" y="1269"/>
                  <a:pt x="87042" y="0"/>
                  <a:pt x="75488" y="0"/>
                </a:cubicBez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/>
          <p:nvPr/>
        </p:nvSpPr>
        <p:spPr>
          <a:xfrm rot="-900025">
            <a:off x="-954858" y="322538"/>
            <a:ext cx="2587729" cy="5142518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5"/>
          <p:cNvSpPr/>
          <p:nvPr/>
        </p:nvSpPr>
        <p:spPr>
          <a:xfrm>
            <a:off x="2735936" y="3917407"/>
            <a:ext cx="5243917" cy="1225693"/>
          </a:xfrm>
          <a:custGeom>
            <a:rect b="b" l="l" r="r" t="t"/>
            <a:pathLst>
              <a:path extrusionOk="0" h="38426" w="164399">
                <a:moveTo>
                  <a:pt x="75488" y="0"/>
                </a:moveTo>
                <a:cubicBezTo>
                  <a:pt x="71476" y="0"/>
                  <a:pt x="67460" y="153"/>
                  <a:pt x="63451" y="460"/>
                </a:cubicBezTo>
                <a:cubicBezTo>
                  <a:pt x="60021" y="721"/>
                  <a:pt x="56644" y="1420"/>
                  <a:pt x="53417" y="2537"/>
                </a:cubicBezTo>
                <a:lnTo>
                  <a:pt x="37731" y="7962"/>
                </a:lnTo>
                <a:cubicBezTo>
                  <a:pt x="29054" y="11402"/>
                  <a:pt x="21189" y="16414"/>
                  <a:pt x="14591" y="22711"/>
                </a:cubicBezTo>
                <a:lnTo>
                  <a:pt x="5911" y="31619"/>
                </a:lnTo>
                <a:cubicBezTo>
                  <a:pt x="3801" y="33783"/>
                  <a:pt x="1828" y="36057"/>
                  <a:pt x="0" y="38426"/>
                </a:cubicBezTo>
                <a:lnTo>
                  <a:pt x="164399" y="38426"/>
                </a:lnTo>
                <a:lnTo>
                  <a:pt x="164166" y="37534"/>
                </a:lnTo>
                <a:cubicBezTo>
                  <a:pt x="161250" y="26320"/>
                  <a:pt x="152404" y="17279"/>
                  <a:pt x="140725" y="13578"/>
                </a:cubicBezTo>
                <a:lnTo>
                  <a:pt x="109832" y="3789"/>
                </a:lnTo>
                <a:cubicBezTo>
                  <a:pt x="98569" y="1269"/>
                  <a:pt x="87042" y="0"/>
                  <a:pt x="754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5"/>
          <p:cNvSpPr/>
          <p:nvPr/>
        </p:nvSpPr>
        <p:spPr>
          <a:xfrm rot="-2700000">
            <a:off x="6830586" y="-791226"/>
            <a:ext cx="2034606" cy="1955911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71" name="Google Shape;271;p35"/>
          <p:cNvSpPr/>
          <p:nvPr/>
        </p:nvSpPr>
        <p:spPr>
          <a:xfrm flipH="1">
            <a:off x="1221175" y="4514220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2" name="Google Shape;272;p35"/>
          <p:cNvSpPr/>
          <p:nvPr/>
        </p:nvSpPr>
        <p:spPr>
          <a:xfrm>
            <a:off x="7380100" y="-337827"/>
            <a:ext cx="2176850" cy="2966000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Google Shape;273;p35"/>
          <p:cNvSpPr/>
          <p:nvPr/>
        </p:nvSpPr>
        <p:spPr>
          <a:xfrm>
            <a:off x="-456549" y="-435517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</p:sp>
      <p:sp>
        <p:nvSpPr>
          <p:cNvPr id="274" name="Google Shape;274;p35"/>
          <p:cNvSpPr/>
          <p:nvPr/>
        </p:nvSpPr>
        <p:spPr>
          <a:xfrm>
            <a:off x="-1287550" y="-1298125"/>
            <a:ext cx="4698850" cy="3464375"/>
          </a:xfrm>
          <a:custGeom>
            <a:rect b="b" l="l" r="r" t="t"/>
            <a:pathLst>
              <a:path extrusionOk="0" h="138575" w="187954">
                <a:moveTo>
                  <a:pt x="0" y="138575"/>
                </a:moveTo>
                <a:cubicBezTo>
                  <a:pt x="1497" y="123612"/>
                  <a:pt x="5910" y="102980"/>
                  <a:pt x="20176" y="98224"/>
                </a:cubicBezTo>
                <a:cubicBezTo>
                  <a:pt x="49124" y="88574"/>
                  <a:pt x="85332" y="107553"/>
                  <a:pt x="111498" y="91853"/>
                </a:cubicBezTo>
                <a:cubicBezTo>
                  <a:pt x="122835" y="85050"/>
                  <a:pt x="125614" y="69254"/>
                  <a:pt x="130081" y="56810"/>
                </a:cubicBezTo>
                <a:cubicBezTo>
                  <a:pt x="133477" y="47349"/>
                  <a:pt x="137716" y="38054"/>
                  <a:pt x="143354" y="29732"/>
                </a:cubicBezTo>
                <a:cubicBezTo>
                  <a:pt x="153375" y="14940"/>
                  <a:pt x="171004" y="5650"/>
                  <a:pt x="187954" y="0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" name="Google Shape;275;p35"/>
          <p:cNvSpPr/>
          <p:nvPr/>
        </p:nvSpPr>
        <p:spPr>
          <a:xfrm rot="4390065">
            <a:off x="6980504" y="2798935"/>
            <a:ext cx="2887207" cy="3094444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/>
          <p:nvPr/>
        </p:nvSpPr>
        <p:spPr>
          <a:xfrm rot="9899993">
            <a:off x="6699356" y="-705583"/>
            <a:ext cx="2957464" cy="5119151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6"/>
          <p:cNvSpPr/>
          <p:nvPr/>
        </p:nvSpPr>
        <p:spPr>
          <a:xfrm rot="10800000">
            <a:off x="6098115" y="2199833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</p:sp>
      <p:sp>
        <p:nvSpPr>
          <p:cNvPr id="279" name="Google Shape;279;p36"/>
          <p:cNvSpPr/>
          <p:nvPr/>
        </p:nvSpPr>
        <p:spPr>
          <a:xfrm rot="8100000">
            <a:off x="-1342199" y="-755215"/>
            <a:ext cx="2634227" cy="2532480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80" name="Google Shape;280;p36"/>
          <p:cNvSpPr/>
          <p:nvPr/>
        </p:nvSpPr>
        <p:spPr>
          <a:xfrm flipH="1" rot="6299960">
            <a:off x="-1095320" y="2557216"/>
            <a:ext cx="2176785" cy="2965911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" name="Google Shape;281;p36"/>
          <p:cNvSpPr/>
          <p:nvPr/>
        </p:nvSpPr>
        <p:spPr>
          <a:xfrm flipH="1" rot="10800000">
            <a:off x="5705930" y="-1056007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rot="-713208">
            <a:off x="7990443" y="-372225"/>
            <a:ext cx="1551763" cy="4269184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 rot="-2700000">
            <a:off x="8089686" y="2962024"/>
            <a:ext cx="2034606" cy="1955911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CDD2DB">
              <a:alpha val="42860"/>
            </a:srgbClr>
          </a:solidFill>
          <a:ln>
            <a:noFill/>
          </a:ln>
        </p:spPr>
      </p:sp>
      <p:sp>
        <p:nvSpPr>
          <p:cNvPr id="28" name="Google Shape;28;p5"/>
          <p:cNvSpPr/>
          <p:nvPr/>
        </p:nvSpPr>
        <p:spPr>
          <a:xfrm>
            <a:off x="7380100" y="-337827"/>
            <a:ext cx="2176850" cy="2966000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789657" y="2833925"/>
            <a:ext cx="23979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4956463" y="2833925"/>
            <a:ext cx="23979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1789637" y="2462525"/>
            <a:ext cx="23979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3" type="title"/>
          </p:nvPr>
        </p:nvSpPr>
        <p:spPr>
          <a:xfrm>
            <a:off x="4956463" y="2462525"/>
            <a:ext cx="23979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4"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 rot="-900072">
            <a:off x="-1068072" y="1378441"/>
            <a:ext cx="2080876" cy="4135190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 rot="3539698">
            <a:off x="-1555983" y="3276939"/>
            <a:ext cx="3314790" cy="1326091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5300" y="511025"/>
            <a:ext cx="74733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6"/>
          <p:cNvSpPr/>
          <p:nvPr/>
        </p:nvSpPr>
        <p:spPr>
          <a:xfrm>
            <a:off x="4815600" y="4578476"/>
            <a:ext cx="3357439" cy="568993"/>
          </a:xfrm>
          <a:custGeom>
            <a:rect b="b" l="l" r="r" t="t"/>
            <a:pathLst>
              <a:path extrusionOk="0" h="38426" w="164399">
                <a:moveTo>
                  <a:pt x="75488" y="0"/>
                </a:moveTo>
                <a:cubicBezTo>
                  <a:pt x="71476" y="0"/>
                  <a:pt x="67460" y="153"/>
                  <a:pt x="63451" y="460"/>
                </a:cubicBezTo>
                <a:cubicBezTo>
                  <a:pt x="60021" y="721"/>
                  <a:pt x="56644" y="1420"/>
                  <a:pt x="53417" y="2537"/>
                </a:cubicBezTo>
                <a:lnTo>
                  <a:pt x="37731" y="7962"/>
                </a:lnTo>
                <a:cubicBezTo>
                  <a:pt x="29054" y="11402"/>
                  <a:pt x="21189" y="16414"/>
                  <a:pt x="14591" y="22711"/>
                </a:cubicBezTo>
                <a:lnTo>
                  <a:pt x="5911" y="31619"/>
                </a:lnTo>
                <a:cubicBezTo>
                  <a:pt x="3801" y="33783"/>
                  <a:pt x="1828" y="36057"/>
                  <a:pt x="0" y="38426"/>
                </a:cubicBezTo>
                <a:lnTo>
                  <a:pt x="164399" y="38426"/>
                </a:lnTo>
                <a:lnTo>
                  <a:pt x="164166" y="37534"/>
                </a:lnTo>
                <a:cubicBezTo>
                  <a:pt x="161250" y="26320"/>
                  <a:pt x="152404" y="17279"/>
                  <a:pt x="140725" y="13578"/>
                </a:cubicBezTo>
                <a:lnTo>
                  <a:pt x="109832" y="3789"/>
                </a:lnTo>
                <a:cubicBezTo>
                  <a:pt x="98569" y="1269"/>
                  <a:pt x="87042" y="0"/>
                  <a:pt x="75488" y="0"/>
                </a:cubicBezTo>
                <a:close/>
              </a:path>
            </a:pathLst>
          </a:custGeom>
          <a:solidFill>
            <a:srgbClr val="F8E6E6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/>
          <p:nvPr/>
        </p:nvSpPr>
        <p:spPr>
          <a:xfrm flipH="1" rot="-5400000">
            <a:off x="-1344814" y="3065559"/>
            <a:ext cx="3422759" cy="733135"/>
          </a:xfrm>
          <a:custGeom>
            <a:rect b="b" l="l" r="r" t="t"/>
            <a:pathLst>
              <a:path extrusionOk="0" h="47583" w="125078">
                <a:moveTo>
                  <a:pt x="1" y="1"/>
                </a:moveTo>
                <a:lnTo>
                  <a:pt x="15969" y="20666"/>
                </a:lnTo>
                <a:lnTo>
                  <a:pt x="26425" y="33824"/>
                </a:lnTo>
                <a:cubicBezTo>
                  <a:pt x="29868" y="38156"/>
                  <a:pt x="34719" y="41705"/>
                  <a:pt x="40489" y="44119"/>
                </a:cubicBezTo>
                <a:lnTo>
                  <a:pt x="40492" y="44119"/>
                </a:lnTo>
                <a:cubicBezTo>
                  <a:pt x="45967" y="46409"/>
                  <a:pt x="52049" y="47583"/>
                  <a:pt x="58181" y="47583"/>
                </a:cubicBezTo>
                <a:cubicBezTo>
                  <a:pt x="60945" y="47583"/>
                  <a:pt x="63719" y="47344"/>
                  <a:pt x="66451" y="46862"/>
                </a:cubicBezTo>
                <a:cubicBezTo>
                  <a:pt x="75352" y="45292"/>
                  <a:pt x="83690" y="42175"/>
                  <a:pt x="90756" y="37691"/>
                </a:cubicBezTo>
                <a:cubicBezTo>
                  <a:pt x="90960" y="37563"/>
                  <a:pt x="91161" y="37433"/>
                  <a:pt x="91363" y="37302"/>
                </a:cubicBezTo>
                <a:cubicBezTo>
                  <a:pt x="99099" y="32305"/>
                  <a:pt x="105515" y="26190"/>
                  <a:pt x="110562" y="19430"/>
                </a:cubicBezTo>
                <a:lnTo>
                  <a:pt x="125077" y="1"/>
                </a:ln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 flipH="1" rot="5400000">
            <a:off x="-1708162" y="3067120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" name="Google Shape;41;p6"/>
          <p:cNvSpPr/>
          <p:nvPr/>
        </p:nvSpPr>
        <p:spPr>
          <a:xfrm flipH="1" rot="2262730">
            <a:off x="5173720" y="5108090"/>
            <a:ext cx="3314902" cy="1326136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" name="Google Shape;42;p6"/>
          <p:cNvSpPr/>
          <p:nvPr/>
        </p:nvSpPr>
        <p:spPr>
          <a:xfrm>
            <a:off x="8357574" y="313"/>
            <a:ext cx="801265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108175" y="-67792"/>
            <a:ext cx="1050675" cy="1406900"/>
          </a:xfrm>
          <a:custGeom>
            <a:rect b="b" l="l" r="r" t="t"/>
            <a:pathLst>
              <a:path extrusionOk="0" h="56276" w="42027">
                <a:moveTo>
                  <a:pt x="0" y="1064"/>
                </a:moveTo>
                <a:cubicBezTo>
                  <a:pt x="5895" y="1064"/>
                  <a:pt x="14944" y="-2286"/>
                  <a:pt x="17580" y="2987"/>
                </a:cubicBezTo>
                <a:cubicBezTo>
                  <a:pt x="21224" y="10276"/>
                  <a:pt x="12843" y="20804"/>
                  <a:pt x="17580" y="27434"/>
                </a:cubicBezTo>
                <a:cubicBezTo>
                  <a:pt x="21745" y="33263"/>
                  <a:pt x="30685" y="34201"/>
                  <a:pt x="35160" y="39795"/>
                </a:cubicBezTo>
                <a:cubicBezTo>
                  <a:pt x="38878" y="44442"/>
                  <a:pt x="37819" y="52068"/>
                  <a:pt x="42027" y="56276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7351998" y="-208405"/>
            <a:ext cx="2133325" cy="2286450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1091894" y="1520300"/>
            <a:ext cx="3707700" cy="26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Anaheim"/>
              <a:buChar char="●"/>
              <a:defRPr sz="16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chemeClr val="dk1"/>
                </a:solidFill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chemeClr val="dk1"/>
                </a:solidFill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chemeClr val="dk1"/>
                </a:solidFill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720000" y="511025"/>
            <a:ext cx="7704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7"/>
          <p:cNvSpPr/>
          <p:nvPr/>
        </p:nvSpPr>
        <p:spPr>
          <a:xfrm>
            <a:off x="-94552" y="-184800"/>
            <a:ext cx="801272" cy="4816500"/>
          </a:xfrm>
          <a:custGeom>
            <a:rect b="b" l="l" r="r" t="t"/>
            <a:pathLst>
              <a:path extrusionOk="0" h="192660" w="28296">
                <a:moveTo>
                  <a:pt x="720" y="38599"/>
                </a:moveTo>
                <a:cubicBezTo>
                  <a:pt x="103" y="68102"/>
                  <a:pt x="-411" y="153426"/>
                  <a:pt x="720" y="177378"/>
                </a:cubicBezTo>
                <a:cubicBezTo>
                  <a:pt x="1851" y="201330"/>
                  <a:pt x="4421" y="192182"/>
                  <a:pt x="7505" y="182313"/>
                </a:cubicBezTo>
                <a:cubicBezTo>
                  <a:pt x="10589" y="172444"/>
                  <a:pt x="19430" y="134820"/>
                  <a:pt x="19224" y="118166"/>
                </a:cubicBezTo>
                <a:cubicBezTo>
                  <a:pt x="19018" y="101513"/>
                  <a:pt x="5140" y="92261"/>
                  <a:pt x="6271" y="82392"/>
                </a:cubicBezTo>
                <a:cubicBezTo>
                  <a:pt x="7402" y="72523"/>
                  <a:pt x="22822" y="68823"/>
                  <a:pt x="26009" y="58954"/>
                </a:cubicBezTo>
                <a:cubicBezTo>
                  <a:pt x="29196" y="49085"/>
                  <a:pt x="28990" y="32945"/>
                  <a:pt x="25392" y="23179"/>
                </a:cubicBezTo>
                <a:cubicBezTo>
                  <a:pt x="21794" y="13413"/>
                  <a:pt x="8533" y="-2212"/>
                  <a:pt x="4421" y="358"/>
                </a:cubicBezTo>
                <a:cubicBezTo>
                  <a:pt x="309" y="2928"/>
                  <a:pt x="1337" y="9096"/>
                  <a:pt x="720" y="38599"/>
                </a:cubicBezTo>
                <a:close/>
              </a:path>
            </a:pathLst>
          </a:custGeom>
          <a:solidFill>
            <a:srgbClr val="CDD2DB">
              <a:alpha val="65630"/>
            </a:srgbClr>
          </a:solidFill>
          <a:ln>
            <a:noFill/>
          </a:ln>
        </p:spPr>
      </p:sp>
      <p:sp>
        <p:nvSpPr>
          <p:cNvPr id="49" name="Google Shape;49;p7"/>
          <p:cNvSpPr/>
          <p:nvPr/>
        </p:nvSpPr>
        <p:spPr>
          <a:xfrm flipH="1" rot="5400000">
            <a:off x="-2846414" y="1158688"/>
            <a:ext cx="4689554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" name="Google Shape;50;p7"/>
          <p:cNvSpPr/>
          <p:nvPr/>
        </p:nvSpPr>
        <p:spPr>
          <a:xfrm flipH="1" rot="10800000">
            <a:off x="8357574" y="2938750"/>
            <a:ext cx="801265" cy="2204427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/>
          <p:nvPr/>
        </p:nvSpPr>
        <p:spPr>
          <a:xfrm flipH="1" rot="-1800251">
            <a:off x="8384311" y="2900873"/>
            <a:ext cx="3425159" cy="2023489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7592197" y="606"/>
            <a:ext cx="1551813" cy="4269321"/>
          </a:xfrm>
          <a:custGeom>
            <a:rect b="b" l="l" r="r" t="t"/>
            <a:pathLst>
              <a:path extrusionOk="0" h="133845" w="48650">
                <a:moveTo>
                  <a:pt x="7272" y="1"/>
                </a:moveTo>
                <a:lnTo>
                  <a:pt x="2224" y="34865"/>
                </a:lnTo>
                <a:cubicBezTo>
                  <a:pt x="0" y="49323"/>
                  <a:pt x="233" y="64018"/>
                  <a:pt x="2917" y="78405"/>
                </a:cubicBezTo>
                <a:cubicBezTo>
                  <a:pt x="3507" y="81579"/>
                  <a:pt x="4560" y="84662"/>
                  <a:pt x="6041" y="87571"/>
                </a:cubicBezTo>
                <a:lnTo>
                  <a:pt x="13244" y="101697"/>
                </a:lnTo>
                <a:cubicBezTo>
                  <a:pt x="17695" y="109473"/>
                  <a:pt x="23745" y="116347"/>
                  <a:pt x="31045" y="121923"/>
                </a:cubicBezTo>
                <a:lnTo>
                  <a:pt x="41311" y="129199"/>
                </a:lnTo>
                <a:cubicBezTo>
                  <a:pt x="43673" y="130873"/>
                  <a:pt x="46122" y="132422"/>
                  <a:pt x="48650" y="133844"/>
                </a:cubicBezTo>
                <a:lnTo>
                  <a:pt x="4865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2735936" y="3917407"/>
            <a:ext cx="5243917" cy="1225693"/>
          </a:xfrm>
          <a:custGeom>
            <a:rect b="b" l="l" r="r" t="t"/>
            <a:pathLst>
              <a:path extrusionOk="0" h="38426" w="164399">
                <a:moveTo>
                  <a:pt x="75488" y="0"/>
                </a:moveTo>
                <a:cubicBezTo>
                  <a:pt x="71476" y="0"/>
                  <a:pt x="67460" y="153"/>
                  <a:pt x="63451" y="460"/>
                </a:cubicBezTo>
                <a:cubicBezTo>
                  <a:pt x="60021" y="721"/>
                  <a:pt x="56644" y="1420"/>
                  <a:pt x="53417" y="2537"/>
                </a:cubicBezTo>
                <a:lnTo>
                  <a:pt x="37731" y="7962"/>
                </a:lnTo>
                <a:cubicBezTo>
                  <a:pt x="29054" y="11402"/>
                  <a:pt x="21189" y="16414"/>
                  <a:pt x="14591" y="22711"/>
                </a:cubicBezTo>
                <a:lnTo>
                  <a:pt x="5911" y="31619"/>
                </a:lnTo>
                <a:cubicBezTo>
                  <a:pt x="3801" y="33783"/>
                  <a:pt x="1828" y="36057"/>
                  <a:pt x="0" y="38426"/>
                </a:cubicBezTo>
                <a:lnTo>
                  <a:pt x="164399" y="38426"/>
                </a:lnTo>
                <a:lnTo>
                  <a:pt x="164166" y="37534"/>
                </a:lnTo>
                <a:cubicBezTo>
                  <a:pt x="161250" y="26320"/>
                  <a:pt x="152404" y="17279"/>
                  <a:pt x="140725" y="13578"/>
                </a:cubicBezTo>
                <a:lnTo>
                  <a:pt x="109832" y="3789"/>
                </a:lnTo>
                <a:cubicBezTo>
                  <a:pt x="98569" y="1269"/>
                  <a:pt x="87042" y="0"/>
                  <a:pt x="754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2260625" y="600"/>
            <a:ext cx="3989676" cy="1225738"/>
          </a:xfrm>
          <a:custGeom>
            <a:rect b="b" l="l" r="r" t="t"/>
            <a:pathLst>
              <a:path extrusionOk="0" h="47583" w="125078">
                <a:moveTo>
                  <a:pt x="1" y="1"/>
                </a:moveTo>
                <a:lnTo>
                  <a:pt x="15969" y="20666"/>
                </a:lnTo>
                <a:lnTo>
                  <a:pt x="26425" y="33824"/>
                </a:lnTo>
                <a:cubicBezTo>
                  <a:pt x="29868" y="38156"/>
                  <a:pt x="34719" y="41705"/>
                  <a:pt x="40489" y="44119"/>
                </a:cubicBezTo>
                <a:lnTo>
                  <a:pt x="40492" y="44119"/>
                </a:lnTo>
                <a:cubicBezTo>
                  <a:pt x="45967" y="46409"/>
                  <a:pt x="52049" y="47583"/>
                  <a:pt x="58181" y="47583"/>
                </a:cubicBezTo>
                <a:cubicBezTo>
                  <a:pt x="60945" y="47583"/>
                  <a:pt x="63719" y="47344"/>
                  <a:pt x="66451" y="46862"/>
                </a:cubicBezTo>
                <a:cubicBezTo>
                  <a:pt x="75352" y="45292"/>
                  <a:pt x="83690" y="42175"/>
                  <a:pt x="90756" y="37691"/>
                </a:cubicBezTo>
                <a:cubicBezTo>
                  <a:pt x="90960" y="37563"/>
                  <a:pt x="91161" y="37433"/>
                  <a:pt x="91363" y="37302"/>
                </a:cubicBezTo>
                <a:cubicBezTo>
                  <a:pt x="99099" y="32305"/>
                  <a:pt x="105515" y="26190"/>
                  <a:pt x="110562" y="19430"/>
                </a:cubicBezTo>
                <a:lnTo>
                  <a:pt x="1250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 flipH="1">
            <a:off x="1221175" y="4514220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Google Shape;57;p8"/>
          <p:cNvSpPr/>
          <p:nvPr/>
        </p:nvSpPr>
        <p:spPr>
          <a:xfrm rot="-899908">
            <a:off x="-952507" y="340391"/>
            <a:ext cx="2450140" cy="5142518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2251300" y="1351125"/>
            <a:ext cx="4641300" cy="24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3139075" y="1791250"/>
            <a:ext cx="4230000" cy="5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3139375" y="2471750"/>
            <a:ext cx="4229400" cy="8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None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  <p:sp>
        <p:nvSpPr>
          <p:cNvPr id="62" name="Google Shape;62;p9"/>
          <p:cNvSpPr/>
          <p:nvPr/>
        </p:nvSpPr>
        <p:spPr>
          <a:xfrm flipH="1" rot="-8100000">
            <a:off x="7125041" y="-755215"/>
            <a:ext cx="2634227" cy="2532480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3" name="Google Shape;63;p9"/>
          <p:cNvSpPr/>
          <p:nvPr/>
        </p:nvSpPr>
        <p:spPr>
          <a:xfrm rot="-6299960">
            <a:off x="7335606" y="2557216"/>
            <a:ext cx="2176785" cy="2965911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" name="Google Shape;64;p9"/>
          <p:cNvSpPr/>
          <p:nvPr/>
        </p:nvSpPr>
        <p:spPr>
          <a:xfrm flipH="1" rot="-9899993">
            <a:off x="-1239750" y="-705583"/>
            <a:ext cx="2957464" cy="5119151"/>
          </a:xfrm>
          <a:custGeom>
            <a:rect b="b" l="l" r="r" t="t"/>
            <a:pathLst>
              <a:path extrusionOk="0" h="161224" w="86006">
                <a:moveTo>
                  <a:pt x="0" y="1"/>
                </a:moveTo>
                <a:lnTo>
                  <a:pt x="0" y="161224"/>
                </a:lnTo>
                <a:lnTo>
                  <a:pt x="68859" y="161224"/>
                </a:lnTo>
                <a:lnTo>
                  <a:pt x="71633" y="157876"/>
                </a:lnTo>
                <a:lnTo>
                  <a:pt x="73774" y="154587"/>
                </a:lnTo>
                <a:cubicBezTo>
                  <a:pt x="82016" y="141934"/>
                  <a:pt x="86006" y="127255"/>
                  <a:pt x="85231" y="112454"/>
                </a:cubicBezTo>
                <a:cubicBezTo>
                  <a:pt x="84844" y="105118"/>
                  <a:pt x="83294" y="97875"/>
                  <a:pt x="80629" y="90968"/>
                </a:cubicBezTo>
                <a:lnTo>
                  <a:pt x="69267" y="61514"/>
                </a:lnTo>
                <a:lnTo>
                  <a:pt x="66299" y="53052"/>
                </a:lnTo>
                <a:cubicBezTo>
                  <a:pt x="59705" y="34258"/>
                  <a:pt x="48182" y="17311"/>
                  <a:pt x="32785" y="3763"/>
                </a:cubicBezTo>
                <a:lnTo>
                  <a:pt x="28511" y="1"/>
                </a:lnTo>
                <a:close/>
              </a:path>
            </a:pathLst>
          </a:custGeom>
          <a:solidFill>
            <a:srgbClr val="CDD2DB">
              <a:alpha val="42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/>
          <p:nvPr/>
        </p:nvSpPr>
        <p:spPr>
          <a:xfrm rot="10800000">
            <a:off x="-603734" y="-1056007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720000" y="4141350"/>
            <a:ext cx="7704000" cy="4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00">
                <a:solidFill>
                  <a:schemeClr val="dk1"/>
                </a:solidFill>
                <a:latin typeface="Arya"/>
                <a:ea typeface="Arya"/>
                <a:cs typeface="Arya"/>
                <a:sym typeface="Arya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ya"/>
              <a:buNone/>
              <a:defRPr sz="3000">
                <a:solidFill>
                  <a:schemeClr val="dk1"/>
                </a:solidFill>
                <a:latin typeface="Arya"/>
                <a:ea typeface="Arya"/>
                <a:cs typeface="Arya"/>
                <a:sym typeface="Ary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●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○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 Light"/>
              <a:buChar char="■"/>
              <a:defRPr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12.jpg"/><Relationship Id="rId5" Type="http://schemas.openxmlformats.org/officeDocument/2006/relationships/image" Target="../media/image11.jpg"/><Relationship Id="rId6" Type="http://schemas.openxmlformats.org/officeDocument/2006/relationships/image" Target="../media/image10.jpg"/><Relationship Id="rId7" Type="http://schemas.openxmlformats.org/officeDocument/2006/relationships/image" Target="../media/image15.jpg"/><Relationship Id="rId8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hyperlink" Target="https://pin.it/2R2kzMoGB" TargetMode="External"/><Relationship Id="rId9" Type="http://schemas.openxmlformats.org/officeDocument/2006/relationships/hyperlink" Target="https://kellauren.design/" TargetMode="External"/><Relationship Id="rId5" Type="http://schemas.openxmlformats.org/officeDocument/2006/relationships/hyperlink" Target="https://suzychan.com/" TargetMode="External"/><Relationship Id="rId6" Type="http://schemas.openxmlformats.org/officeDocument/2006/relationships/hyperlink" Target="https://fettburger.com/graphic" TargetMode="External"/><Relationship Id="rId7" Type="http://schemas.openxmlformats.org/officeDocument/2006/relationships/hyperlink" Target="https://www.beciorpin.com/" TargetMode="External"/><Relationship Id="rId8" Type="http://schemas.openxmlformats.org/officeDocument/2006/relationships/hyperlink" Target="https://lilyclementineorset.hotglue.me/?projects" TargetMode="External"/><Relationship Id="rId10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/>
          <p:nvPr/>
        </p:nvSpPr>
        <p:spPr>
          <a:xfrm>
            <a:off x="2735936" y="3917407"/>
            <a:ext cx="5243917" cy="1225693"/>
          </a:xfrm>
          <a:custGeom>
            <a:rect b="b" l="l" r="r" t="t"/>
            <a:pathLst>
              <a:path extrusionOk="0" h="38426" w="164399">
                <a:moveTo>
                  <a:pt x="75488" y="0"/>
                </a:moveTo>
                <a:cubicBezTo>
                  <a:pt x="71476" y="0"/>
                  <a:pt x="67460" y="153"/>
                  <a:pt x="63451" y="460"/>
                </a:cubicBezTo>
                <a:cubicBezTo>
                  <a:pt x="60021" y="721"/>
                  <a:pt x="56644" y="1420"/>
                  <a:pt x="53417" y="2537"/>
                </a:cubicBezTo>
                <a:lnTo>
                  <a:pt x="37731" y="7962"/>
                </a:lnTo>
                <a:cubicBezTo>
                  <a:pt x="29054" y="11402"/>
                  <a:pt x="21189" y="16414"/>
                  <a:pt x="14591" y="22711"/>
                </a:cubicBezTo>
                <a:lnTo>
                  <a:pt x="5911" y="31619"/>
                </a:lnTo>
                <a:cubicBezTo>
                  <a:pt x="3801" y="33783"/>
                  <a:pt x="1828" y="36057"/>
                  <a:pt x="0" y="38426"/>
                </a:cubicBezTo>
                <a:lnTo>
                  <a:pt x="164399" y="38426"/>
                </a:lnTo>
                <a:lnTo>
                  <a:pt x="164166" y="37534"/>
                </a:lnTo>
                <a:cubicBezTo>
                  <a:pt x="161250" y="26320"/>
                  <a:pt x="152404" y="17279"/>
                  <a:pt x="140725" y="13578"/>
                </a:cubicBezTo>
                <a:lnTo>
                  <a:pt x="109832" y="3789"/>
                </a:lnTo>
                <a:cubicBezTo>
                  <a:pt x="98569" y="1269"/>
                  <a:pt x="87042" y="0"/>
                  <a:pt x="754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7"/>
          <p:cNvSpPr/>
          <p:nvPr/>
        </p:nvSpPr>
        <p:spPr>
          <a:xfrm>
            <a:off x="2260625" y="600"/>
            <a:ext cx="3989676" cy="1225738"/>
          </a:xfrm>
          <a:custGeom>
            <a:rect b="b" l="l" r="r" t="t"/>
            <a:pathLst>
              <a:path extrusionOk="0" h="47583" w="125078">
                <a:moveTo>
                  <a:pt x="1" y="1"/>
                </a:moveTo>
                <a:lnTo>
                  <a:pt x="15969" y="20666"/>
                </a:lnTo>
                <a:lnTo>
                  <a:pt x="26425" y="33824"/>
                </a:lnTo>
                <a:cubicBezTo>
                  <a:pt x="29868" y="38156"/>
                  <a:pt x="34719" y="41705"/>
                  <a:pt x="40489" y="44119"/>
                </a:cubicBezTo>
                <a:lnTo>
                  <a:pt x="40492" y="44119"/>
                </a:lnTo>
                <a:cubicBezTo>
                  <a:pt x="45967" y="46409"/>
                  <a:pt x="52049" y="47583"/>
                  <a:pt x="58181" y="47583"/>
                </a:cubicBezTo>
                <a:cubicBezTo>
                  <a:pt x="60945" y="47583"/>
                  <a:pt x="63719" y="47344"/>
                  <a:pt x="66451" y="46862"/>
                </a:cubicBezTo>
                <a:cubicBezTo>
                  <a:pt x="75352" y="45292"/>
                  <a:pt x="83690" y="42175"/>
                  <a:pt x="90756" y="37691"/>
                </a:cubicBezTo>
                <a:cubicBezTo>
                  <a:pt x="90960" y="37563"/>
                  <a:pt x="91161" y="37433"/>
                  <a:pt x="91363" y="37302"/>
                </a:cubicBezTo>
                <a:cubicBezTo>
                  <a:pt x="99099" y="32305"/>
                  <a:pt x="105515" y="26190"/>
                  <a:pt x="110562" y="19430"/>
                </a:cubicBezTo>
                <a:lnTo>
                  <a:pt x="1250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7"/>
          <p:cNvSpPr/>
          <p:nvPr/>
        </p:nvSpPr>
        <p:spPr>
          <a:xfrm rot="-2700000">
            <a:off x="6830586" y="-791226"/>
            <a:ext cx="2034606" cy="1955911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CDD2DB">
              <a:alpha val="42860"/>
            </a:srgbClr>
          </a:solidFill>
          <a:ln>
            <a:noFill/>
          </a:ln>
        </p:spPr>
      </p:sp>
      <p:sp>
        <p:nvSpPr>
          <p:cNvPr id="289" name="Google Shape;289;p37"/>
          <p:cNvSpPr txBox="1"/>
          <p:nvPr>
            <p:ph type="ctrTitle"/>
          </p:nvPr>
        </p:nvSpPr>
        <p:spPr>
          <a:xfrm>
            <a:off x="931800" y="1856838"/>
            <a:ext cx="7280400" cy="12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Midterm Proposal</a:t>
            </a:r>
            <a:endParaRPr sz="7200"/>
          </a:p>
        </p:txBody>
      </p:sp>
      <p:sp>
        <p:nvSpPr>
          <p:cNvPr id="290" name="Google Shape;290;p37"/>
          <p:cNvSpPr txBox="1"/>
          <p:nvPr>
            <p:ph idx="1" type="subTitle"/>
          </p:nvPr>
        </p:nvSpPr>
        <p:spPr>
          <a:xfrm>
            <a:off x="1617750" y="3091620"/>
            <a:ext cx="5908500" cy="1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Chloe Young</a:t>
            </a:r>
            <a:endParaRPr sz="2400"/>
          </a:p>
        </p:txBody>
      </p:sp>
      <p:sp>
        <p:nvSpPr>
          <p:cNvPr id="291" name="Google Shape;291;p37"/>
          <p:cNvSpPr/>
          <p:nvPr/>
        </p:nvSpPr>
        <p:spPr>
          <a:xfrm flipH="1">
            <a:off x="1221175" y="4514220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" name="Google Shape;292;p37"/>
          <p:cNvSpPr/>
          <p:nvPr/>
        </p:nvSpPr>
        <p:spPr>
          <a:xfrm>
            <a:off x="7380100" y="-337827"/>
            <a:ext cx="2176850" cy="2966000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3" name="Google Shape;293;p37"/>
          <p:cNvSpPr/>
          <p:nvPr/>
        </p:nvSpPr>
        <p:spPr>
          <a:xfrm>
            <a:off x="-456549" y="-435517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</p:sp>
      <p:sp>
        <p:nvSpPr>
          <p:cNvPr id="294" name="Google Shape;294;p37"/>
          <p:cNvSpPr/>
          <p:nvPr/>
        </p:nvSpPr>
        <p:spPr>
          <a:xfrm>
            <a:off x="-1287550" y="-1298125"/>
            <a:ext cx="4698850" cy="3464375"/>
          </a:xfrm>
          <a:custGeom>
            <a:rect b="b" l="l" r="r" t="t"/>
            <a:pathLst>
              <a:path extrusionOk="0" h="138575" w="187954">
                <a:moveTo>
                  <a:pt x="0" y="138575"/>
                </a:moveTo>
                <a:cubicBezTo>
                  <a:pt x="1497" y="123612"/>
                  <a:pt x="5910" y="102980"/>
                  <a:pt x="20176" y="98224"/>
                </a:cubicBezTo>
                <a:cubicBezTo>
                  <a:pt x="49124" y="88574"/>
                  <a:pt x="85332" y="107553"/>
                  <a:pt x="111498" y="91853"/>
                </a:cubicBezTo>
                <a:cubicBezTo>
                  <a:pt x="122835" y="85050"/>
                  <a:pt x="125614" y="69254"/>
                  <a:pt x="130081" y="56810"/>
                </a:cubicBezTo>
                <a:cubicBezTo>
                  <a:pt x="133477" y="47349"/>
                  <a:pt x="137716" y="38054"/>
                  <a:pt x="143354" y="29732"/>
                </a:cubicBezTo>
                <a:cubicBezTo>
                  <a:pt x="153375" y="14940"/>
                  <a:pt x="171004" y="5650"/>
                  <a:pt x="187954" y="0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" name="Google Shape;295;p37"/>
          <p:cNvSpPr/>
          <p:nvPr/>
        </p:nvSpPr>
        <p:spPr>
          <a:xfrm rot="4390065">
            <a:off x="6980504" y="2798935"/>
            <a:ext cx="2887207" cy="3094444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460275" y="439875"/>
            <a:ext cx="52494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Concept &amp; Theme</a:t>
            </a:r>
            <a:endParaRPr sz="4800"/>
          </a:p>
        </p:txBody>
      </p:sp>
      <p:sp>
        <p:nvSpPr>
          <p:cNvPr id="301" name="Google Shape;301;p38"/>
          <p:cNvSpPr txBox="1"/>
          <p:nvPr/>
        </p:nvSpPr>
        <p:spPr>
          <a:xfrm>
            <a:off x="868375" y="1095925"/>
            <a:ext cx="4770000" cy="18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Purpose: </a:t>
            </a:r>
            <a:r>
              <a:rPr lang="en" sz="18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Personal portfolio website</a:t>
            </a:r>
            <a:endParaRPr sz="18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 Light"/>
              <a:buChar char="❖"/>
            </a:pPr>
            <a:r>
              <a:rPr lang="en" sz="18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Who I am?</a:t>
            </a:r>
            <a:endParaRPr sz="18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 Light"/>
              <a:buChar char="❖"/>
            </a:pPr>
            <a:r>
              <a:rPr lang="en" sz="18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My skills/experience</a:t>
            </a:r>
            <a:endParaRPr sz="18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 Light"/>
              <a:buChar char="❖"/>
            </a:pPr>
            <a:r>
              <a:rPr lang="en" sz="18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Showcase projects</a:t>
            </a:r>
            <a:endParaRPr sz="18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302" name="Google Shape;302;p38"/>
          <p:cNvSpPr txBox="1"/>
          <p:nvPr/>
        </p:nvSpPr>
        <p:spPr>
          <a:xfrm>
            <a:off x="868375" y="2898025"/>
            <a:ext cx="3659100" cy="22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Theme:</a:t>
            </a:r>
            <a:endParaRPr sz="18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 Light"/>
              <a:buChar char="❖"/>
            </a:pPr>
            <a:r>
              <a:rPr lang="en" sz="18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Bold colors</a:t>
            </a:r>
            <a:endParaRPr sz="18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 Light"/>
              <a:buChar char="❖"/>
            </a:pPr>
            <a:r>
              <a:rPr lang="en" sz="18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Lots of different types of fonts</a:t>
            </a:r>
            <a:endParaRPr sz="18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Deca Light"/>
              <a:buChar char="❖"/>
            </a:pPr>
            <a:r>
              <a:rPr lang="en" sz="1800">
                <a:solidFill>
                  <a:schemeClr val="dk1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Bright, fun, colorful</a:t>
            </a:r>
            <a:endParaRPr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900" y="1465250"/>
            <a:ext cx="3200826" cy="320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00" y="238400"/>
            <a:ext cx="140967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075" y="296900"/>
            <a:ext cx="1409675" cy="2114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3176" y="2651325"/>
            <a:ext cx="1564475" cy="23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5025" y="567584"/>
            <a:ext cx="1619537" cy="242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3925" y="365702"/>
            <a:ext cx="1619526" cy="242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8325" y="3208175"/>
            <a:ext cx="2592350" cy="17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/>
          <p:nvPr/>
        </p:nvSpPr>
        <p:spPr>
          <a:xfrm>
            <a:off x="1" y="1748658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</p:sp>
      <p:sp>
        <p:nvSpPr>
          <p:cNvPr id="319" name="Google Shape;319;p40"/>
          <p:cNvSpPr txBox="1"/>
          <p:nvPr>
            <p:ph idx="15" type="title"/>
          </p:nvPr>
        </p:nvSpPr>
        <p:spPr>
          <a:xfrm>
            <a:off x="681625" y="682750"/>
            <a:ext cx="36111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Inspiration</a:t>
            </a:r>
            <a:endParaRPr sz="4800"/>
          </a:p>
        </p:txBody>
      </p:sp>
      <p:sp>
        <p:nvSpPr>
          <p:cNvPr id="320" name="Google Shape;320;p40"/>
          <p:cNvSpPr/>
          <p:nvPr/>
        </p:nvSpPr>
        <p:spPr>
          <a:xfrm flipH="1">
            <a:off x="-937437" y="4514220"/>
            <a:ext cx="3314875" cy="1326125"/>
          </a:xfrm>
          <a:custGeom>
            <a:rect b="b" l="l" r="r" t="t"/>
            <a:pathLst>
              <a:path extrusionOk="0" h="53045" w="132595">
                <a:moveTo>
                  <a:pt x="128488" y="53045"/>
                </a:moveTo>
                <a:cubicBezTo>
                  <a:pt x="143314" y="38229"/>
                  <a:pt x="114599" y="4232"/>
                  <a:pt x="93977" y="482"/>
                </a:cubicBezTo>
                <a:cubicBezTo>
                  <a:pt x="83457" y="-1431"/>
                  <a:pt x="73316" y="6624"/>
                  <a:pt x="62651" y="7384"/>
                </a:cubicBezTo>
                <a:cubicBezTo>
                  <a:pt x="52674" y="8095"/>
                  <a:pt x="43066" y="-2266"/>
                  <a:pt x="33449" y="482"/>
                </a:cubicBezTo>
                <a:cubicBezTo>
                  <a:pt x="29531" y="1601"/>
                  <a:pt x="26514" y="4804"/>
                  <a:pt x="23361" y="7384"/>
                </a:cubicBezTo>
                <a:cubicBezTo>
                  <a:pt x="15397" y="13899"/>
                  <a:pt x="6429" y="19527"/>
                  <a:pt x="0" y="27560"/>
                </a:cubicBez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1" name="Google Shape;321;p40"/>
          <p:cNvSpPr/>
          <p:nvPr/>
        </p:nvSpPr>
        <p:spPr>
          <a:xfrm rot="-2700000">
            <a:off x="6830586" y="-791226"/>
            <a:ext cx="2034606" cy="1955911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CDD2DB">
              <a:alpha val="42860"/>
            </a:srgbClr>
          </a:solidFill>
          <a:ln>
            <a:noFill/>
          </a:ln>
        </p:spPr>
      </p:sp>
      <p:pic>
        <p:nvPicPr>
          <p:cNvPr id="322" name="Google Shape;3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515" y="529801"/>
            <a:ext cx="3973709" cy="18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0"/>
          <p:cNvSpPr txBox="1"/>
          <p:nvPr/>
        </p:nvSpPr>
        <p:spPr>
          <a:xfrm>
            <a:off x="681625" y="1388000"/>
            <a:ext cx="4061700" cy="3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Lexend Deca Light"/>
                <a:ea typeface="Lexend Deca Light"/>
                <a:cs typeface="Lexend Deca Light"/>
                <a:sym typeface="Lexend Deca Light"/>
                <a:hlinkClick r:id="rId4"/>
              </a:rPr>
              <a:t>Pinterest Board</a:t>
            </a:r>
            <a:endParaRPr sz="1700"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 Deca Light"/>
              <a:buChar char="❖"/>
            </a:pPr>
            <a:r>
              <a:rPr lang="en" sz="1700" u="sng">
                <a:solidFill>
                  <a:schemeClr val="hlink"/>
                </a:solidFill>
                <a:latin typeface="Lexend Deca Light"/>
                <a:ea typeface="Lexend Deca Light"/>
                <a:cs typeface="Lexend Deca Light"/>
                <a:sym typeface="Lexend Deca Light"/>
                <a:hlinkClick r:id="rId5"/>
              </a:rPr>
              <a:t>https://suzychan.com/</a:t>
            </a:r>
            <a:endParaRPr sz="17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 Deca Light"/>
              <a:buChar char="❖"/>
            </a:pPr>
            <a:r>
              <a:rPr lang="en" sz="1700" u="sng">
                <a:solidFill>
                  <a:schemeClr val="hlink"/>
                </a:solidFill>
                <a:latin typeface="Lexend Deca Light"/>
                <a:ea typeface="Lexend Deca Light"/>
                <a:cs typeface="Lexend Deca Light"/>
                <a:sym typeface="Lexend Deca Light"/>
                <a:hlinkClick r:id="rId6"/>
              </a:rPr>
              <a:t>https://fettburger.com/graphic</a:t>
            </a:r>
            <a:endParaRPr sz="17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 Deca Light"/>
              <a:buChar char="❖"/>
            </a:pPr>
            <a:r>
              <a:rPr lang="en" sz="1700" u="sng">
                <a:solidFill>
                  <a:schemeClr val="hlink"/>
                </a:solidFill>
                <a:latin typeface="Lexend Deca Light"/>
                <a:ea typeface="Lexend Deca Light"/>
                <a:cs typeface="Lexend Deca Light"/>
                <a:sym typeface="Lexend Deca Light"/>
                <a:hlinkClick r:id="rId7"/>
              </a:rPr>
              <a:t>https://www.beciorpin.com/</a:t>
            </a:r>
            <a:endParaRPr sz="17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 Deca Light"/>
              <a:buChar char="❖"/>
            </a:pPr>
            <a:r>
              <a:rPr lang="en" sz="1700" u="sng">
                <a:solidFill>
                  <a:schemeClr val="hlink"/>
                </a:solidFill>
                <a:latin typeface="Lexend Deca Light"/>
                <a:ea typeface="Lexend Deca Light"/>
                <a:cs typeface="Lexend Deca Light"/>
                <a:sym typeface="Lexend Deca Light"/>
                <a:hlinkClick r:id="rId8"/>
              </a:rPr>
              <a:t>https://lilyclementineorset.hotglue.me/?projects</a:t>
            </a:r>
            <a:endParaRPr sz="17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 Deca Light"/>
              <a:buChar char="❖"/>
            </a:pPr>
            <a:r>
              <a:rPr lang="en" sz="1700" u="sng">
                <a:solidFill>
                  <a:schemeClr val="hlink"/>
                </a:solidFill>
                <a:latin typeface="Lexend Deca Light"/>
                <a:ea typeface="Lexend Deca Light"/>
                <a:cs typeface="Lexend Deca Light"/>
                <a:sym typeface="Lexend Deca Light"/>
                <a:hlinkClick r:id="rId9"/>
              </a:rPr>
              <a:t>https://kellauren.design/</a:t>
            </a:r>
            <a:endParaRPr sz="17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pic>
        <p:nvPicPr>
          <p:cNvPr id="324" name="Google Shape;324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83525" y="2746837"/>
            <a:ext cx="3973699" cy="1876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/>
          <p:nvPr/>
        </p:nvSpPr>
        <p:spPr>
          <a:xfrm flipH="1" rot="10800000">
            <a:off x="-684583" y="3447008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FFE599">
              <a:alpha val="51790"/>
            </a:srgbClr>
          </a:solidFill>
          <a:ln>
            <a:noFill/>
          </a:ln>
        </p:spPr>
      </p:sp>
      <p:sp>
        <p:nvSpPr>
          <p:cNvPr id="330" name="Google Shape;330;p41"/>
          <p:cNvSpPr txBox="1"/>
          <p:nvPr>
            <p:ph type="title"/>
          </p:nvPr>
        </p:nvSpPr>
        <p:spPr>
          <a:xfrm>
            <a:off x="662775" y="343050"/>
            <a:ext cx="4068300" cy="4457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Learned Skills</a:t>
            </a:r>
            <a:endParaRPr sz="3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HTML syntax: semantic tags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HTML forms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Embed images and links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Navigation bar and links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Using alt text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CSS Box Model: padding, borders, and margins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Some 2D transformations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Flexbox: container and items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Positioning Elements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Hovering effects</a:t>
            </a:r>
            <a:endParaRPr sz="1800"/>
          </a:p>
        </p:txBody>
      </p:sp>
      <p:sp>
        <p:nvSpPr>
          <p:cNvPr id="331" name="Google Shape;331;p41"/>
          <p:cNvSpPr txBox="1"/>
          <p:nvPr>
            <p:ph type="title"/>
          </p:nvPr>
        </p:nvSpPr>
        <p:spPr>
          <a:xfrm>
            <a:off x="4645525" y="459875"/>
            <a:ext cx="4144200" cy="3173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Skills to Learn</a:t>
            </a:r>
            <a:endParaRPr sz="3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Making the nav bar stay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Custom cursors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Overlapping images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Social media buttons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Different shapes: circles, triangles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Different types of animation: images moving across screen in a line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/>
          <p:nvPr/>
        </p:nvSpPr>
        <p:spPr>
          <a:xfrm flipH="1">
            <a:off x="5850515" y="1757258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</p:sp>
      <p:sp>
        <p:nvSpPr>
          <p:cNvPr id="337" name="Google Shape;337;p42"/>
          <p:cNvSpPr txBox="1"/>
          <p:nvPr>
            <p:ph type="title"/>
          </p:nvPr>
        </p:nvSpPr>
        <p:spPr>
          <a:xfrm>
            <a:off x="978975" y="526975"/>
            <a:ext cx="3316200" cy="10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Site Map and Wireframes</a:t>
            </a:r>
            <a:endParaRPr sz="3600"/>
          </a:p>
        </p:txBody>
      </p:sp>
      <p:pic>
        <p:nvPicPr>
          <p:cNvPr id="338" name="Google Shape;3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848" y="2048425"/>
            <a:ext cx="3421474" cy="272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0050" y="237190"/>
            <a:ext cx="3131348" cy="222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050" y="2734416"/>
            <a:ext cx="3131348" cy="2226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/>
          <p:nvPr/>
        </p:nvSpPr>
        <p:spPr>
          <a:xfrm>
            <a:off x="-453874" y="-589667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</p:sp>
      <p:pic>
        <p:nvPicPr>
          <p:cNvPr id="346" name="Google Shape;3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825" y="332325"/>
            <a:ext cx="3065350" cy="217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00" y="332325"/>
            <a:ext cx="3065350" cy="217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3513" y="2847049"/>
            <a:ext cx="2996968" cy="2131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/>
          <p:nvPr/>
        </p:nvSpPr>
        <p:spPr>
          <a:xfrm rot="-2700000">
            <a:off x="6830586" y="-791226"/>
            <a:ext cx="2034606" cy="1955911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CDD2DB">
              <a:alpha val="42860"/>
            </a:srgbClr>
          </a:solidFill>
          <a:ln>
            <a:noFill/>
          </a:ln>
        </p:spPr>
      </p:sp>
      <p:sp>
        <p:nvSpPr>
          <p:cNvPr id="354" name="Google Shape;354;p44"/>
          <p:cNvSpPr/>
          <p:nvPr/>
        </p:nvSpPr>
        <p:spPr>
          <a:xfrm>
            <a:off x="7380100" y="-337827"/>
            <a:ext cx="2176850" cy="2966000"/>
          </a:xfrm>
          <a:custGeom>
            <a:rect b="b" l="l" r="r" t="t"/>
            <a:pathLst>
              <a:path extrusionOk="0" h="118640" w="87074">
                <a:moveTo>
                  <a:pt x="0" y="770"/>
                </a:moveTo>
                <a:cubicBezTo>
                  <a:pt x="10362" y="770"/>
                  <a:pt x="23468" y="-2310"/>
                  <a:pt x="30794" y="5018"/>
                </a:cubicBezTo>
                <a:cubicBezTo>
                  <a:pt x="38463" y="12690"/>
                  <a:pt x="29872" y="27365"/>
                  <a:pt x="33980" y="37405"/>
                </a:cubicBezTo>
                <a:cubicBezTo>
                  <a:pt x="37534" y="46093"/>
                  <a:pt x="48949" y="49240"/>
                  <a:pt x="54156" y="57050"/>
                </a:cubicBezTo>
                <a:cubicBezTo>
                  <a:pt x="59709" y="65380"/>
                  <a:pt x="55368" y="77243"/>
                  <a:pt x="58403" y="86783"/>
                </a:cubicBezTo>
                <a:cubicBezTo>
                  <a:pt x="62734" y="100397"/>
                  <a:pt x="76972" y="108538"/>
                  <a:pt x="87074" y="118640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5" name="Google Shape;355;p44"/>
          <p:cNvSpPr/>
          <p:nvPr/>
        </p:nvSpPr>
        <p:spPr>
          <a:xfrm>
            <a:off x="-456549" y="-435517"/>
            <a:ext cx="2530489" cy="2432647"/>
          </a:xfrm>
          <a:custGeom>
            <a:rect b="b" l="l" r="r" t="t"/>
            <a:pathLst>
              <a:path extrusionOk="0" h="56370" w="58644">
                <a:moveTo>
                  <a:pt x="33" y="27163"/>
                </a:moveTo>
                <a:cubicBezTo>
                  <a:pt x="547" y="35695"/>
                  <a:pt x="7229" y="52143"/>
                  <a:pt x="14836" y="55535"/>
                </a:cubicBezTo>
                <a:cubicBezTo>
                  <a:pt x="22443" y="58927"/>
                  <a:pt x="38377" y="51115"/>
                  <a:pt x="45676" y="47517"/>
                </a:cubicBezTo>
                <a:cubicBezTo>
                  <a:pt x="52975" y="43919"/>
                  <a:pt x="58218" y="38676"/>
                  <a:pt x="58629" y="33947"/>
                </a:cubicBezTo>
                <a:cubicBezTo>
                  <a:pt x="59040" y="29218"/>
                  <a:pt x="51330" y="24592"/>
                  <a:pt x="48143" y="19144"/>
                </a:cubicBezTo>
                <a:cubicBezTo>
                  <a:pt x="44956" y="13696"/>
                  <a:pt x="45573" y="3724"/>
                  <a:pt x="39508" y="1257"/>
                </a:cubicBezTo>
                <a:cubicBezTo>
                  <a:pt x="33443" y="-1210"/>
                  <a:pt x="18331" y="23"/>
                  <a:pt x="11752" y="4341"/>
                </a:cubicBezTo>
                <a:cubicBezTo>
                  <a:pt x="5173" y="8659"/>
                  <a:pt x="-481" y="18631"/>
                  <a:pt x="33" y="27163"/>
                </a:cubicBezTo>
                <a:close/>
              </a:path>
            </a:pathLst>
          </a:custGeom>
          <a:solidFill>
            <a:srgbClr val="DEE6BB">
              <a:alpha val="50890"/>
            </a:srgbClr>
          </a:solidFill>
          <a:ln>
            <a:noFill/>
          </a:ln>
        </p:spPr>
      </p:sp>
      <p:sp>
        <p:nvSpPr>
          <p:cNvPr id="356" name="Google Shape;356;p44"/>
          <p:cNvSpPr/>
          <p:nvPr/>
        </p:nvSpPr>
        <p:spPr>
          <a:xfrm>
            <a:off x="-1287550" y="-1298125"/>
            <a:ext cx="4698850" cy="3464375"/>
          </a:xfrm>
          <a:custGeom>
            <a:rect b="b" l="l" r="r" t="t"/>
            <a:pathLst>
              <a:path extrusionOk="0" h="138575" w="187954">
                <a:moveTo>
                  <a:pt x="0" y="138575"/>
                </a:moveTo>
                <a:cubicBezTo>
                  <a:pt x="1497" y="123612"/>
                  <a:pt x="5910" y="102980"/>
                  <a:pt x="20176" y="98224"/>
                </a:cubicBezTo>
                <a:cubicBezTo>
                  <a:pt x="49124" y="88574"/>
                  <a:pt x="85332" y="107553"/>
                  <a:pt x="111498" y="91853"/>
                </a:cubicBezTo>
                <a:cubicBezTo>
                  <a:pt x="122835" y="85050"/>
                  <a:pt x="125614" y="69254"/>
                  <a:pt x="130081" y="56810"/>
                </a:cubicBezTo>
                <a:cubicBezTo>
                  <a:pt x="133477" y="47349"/>
                  <a:pt x="137716" y="38054"/>
                  <a:pt x="143354" y="29732"/>
                </a:cubicBezTo>
                <a:cubicBezTo>
                  <a:pt x="153375" y="14940"/>
                  <a:pt x="171004" y="5650"/>
                  <a:pt x="187954" y="0"/>
                </a:cubicBez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7" name="Google Shape;357;p44"/>
          <p:cNvSpPr/>
          <p:nvPr/>
        </p:nvSpPr>
        <p:spPr>
          <a:xfrm rot="4390065">
            <a:off x="6980504" y="2798935"/>
            <a:ext cx="2887207" cy="3094444"/>
          </a:xfrm>
          <a:custGeom>
            <a:rect b="b" l="l" r="r" t="t"/>
            <a:pathLst>
              <a:path extrusionOk="0" h="91458" w="85333">
                <a:moveTo>
                  <a:pt x="8150" y="3402"/>
                </a:moveTo>
                <a:cubicBezTo>
                  <a:pt x="-3980" y="5458"/>
                  <a:pt x="-382" y="14093"/>
                  <a:pt x="5066" y="20672"/>
                </a:cubicBezTo>
                <a:cubicBezTo>
                  <a:pt x="10514" y="27251"/>
                  <a:pt x="33130" y="32392"/>
                  <a:pt x="40840" y="42877"/>
                </a:cubicBezTo>
                <a:cubicBezTo>
                  <a:pt x="48550" y="53363"/>
                  <a:pt x="44747" y="76698"/>
                  <a:pt x="51326" y="83585"/>
                </a:cubicBezTo>
                <a:cubicBezTo>
                  <a:pt x="57905" y="90473"/>
                  <a:pt x="75895" y="96744"/>
                  <a:pt x="80315" y="84202"/>
                </a:cubicBezTo>
                <a:cubicBezTo>
                  <a:pt x="84735" y="71661"/>
                  <a:pt x="89876" y="21803"/>
                  <a:pt x="77848" y="8336"/>
                </a:cubicBezTo>
                <a:cubicBezTo>
                  <a:pt x="65821" y="-5131"/>
                  <a:pt x="20280" y="1346"/>
                  <a:pt x="8150" y="3402"/>
                </a:cubicBezTo>
                <a:close/>
              </a:path>
            </a:pathLst>
          </a:custGeom>
          <a:solidFill>
            <a:srgbClr val="EEAE91">
              <a:alpha val="42410"/>
            </a:srgbClr>
          </a:solidFill>
          <a:ln>
            <a:noFill/>
          </a:ln>
        </p:spPr>
      </p:sp>
      <p:sp>
        <p:nvSpPr>
          <p:cNvPr id="358" name="Google Shape;358;p44"/>
          <p:cNvSpPr txBox="1"/>
          <p:nvPr>
            <p:ph type="title"/>
          </p:nvPr>
        </p:nvSpPr>
        <p:spPr>
          <a:xfrm>
            <a:off x="2251300" y="1351125"/>
            <a:ext cx="4641300" cy="24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 Abstract Brazilian Aesthetic Pitch Deck by Slidesgo">
  <a:themeElements>
    <a:clrScheme name="Simple Light">
      <a:dk1>
        <a:srgbClr val="0E291E"/>
      </a:dk1>
      <a:lt1>
        <a:srgbClr val="FFF9F4"/>
      </a:lt1>
      <a:dk2>
        <a:srgbClr val="DEE6BB"/>
      </a:dk2>
      <a:lt2>
        <a:srgbClr val="CDD2DB"/>
      </a:lt2>
      <a:accent1>
        <a:srgbClr val="EEAE91"/>
      </a:accent1>
      <a:accent2>
        <a:srgbClr val="FDECC8"/>
      </a:accent2>
      <a:accent3>
        <a:srgbClr val="AFD1CC"/>
      </a:accent3>
      <a:accent4>
        <a:srgbClr val="E9CCDB"/>
      </a:accent4>
      <a:accent5>
        <a:srgbClr val="9E9E9E"/>
      </a:accent5>
      <a:accent6>
        <a:srgbClr val="FFFFFF"/>
      </a:accent6>
      <a:hlink>
        <a:srgbClr val="0E29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